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>
        <p:scale>
          <a:sx n="96" d="100"/>
          <a:sy n="96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B79BF-22AC-4AAA-9DD2-D4B140E1FB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27265C-6DCC-4012-8958-62E2ECDAF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08C8C-202E-4B80-B325-E09ED56A4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5B91C-9BF4-4E80-85BA-834A16D89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EE5B1-0F87-4776-8294-EF3F06BED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5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3C569-A035-4597-948A-25C46A07B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AC8C07-A6D3-421E-BFA9-049370F54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5A7D0-FEE9-41FB-B375-EC944FC0B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E0674-D37A-4ADC-949F-DD241E45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F8097-64D2-4EF6-902B-63A89C82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5937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DADF77-7788-4427-9BB8-35646BD17A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CC3475-AD69-4511-B830-4B15BF87C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0FD44-9627-47DB-9103-B9CB72359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40335-701A-4CDE-9D9F-AF1C5E35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4AD41-9684-4094-90E0-A1E968438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34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AF513-F87C-462C-9A15-77D7091D4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30571-34F0-4C01-87DB-454455E57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13444-4C1A-43F5-8AA8-E17C57A98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5CAEB-D0C4-4D04-9B0A-783597B80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5F8DF-455C-4C05-A509-C1644EB2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6818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3F12-0ACE-43E5-B093-E51874286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F1A12-F916-4EC3-8DD9-BF3CD591F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5DB09-4AE3-43C1-BD40-D823E2CBC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977B3-14DE-415F-84C5-43709C02C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62CEB-5AA6-471D-BBE1-80C9B408D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250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27136-483B-4248-9FE5-965D49B5F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D68B3-1614-475F-A17D-DD05B63B9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A96DB-8A2B-4076-91EA-4BD113DD2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4428D-49CA-4637-AB50-F1D1F99A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6346B-44AF-4ADF-A858-69EE10E65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55BB4-320E-483E-B43E-CFB56780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630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24FBB-7BEE-4C10-B470-97EB2AFF9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D2792-16A0-4757-93AE-940B96926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4CC6D2-C567-4829-943A-0CA8027BA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AD59CD-41CC-438B-BE3F-F51116474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80046-3722-413A-B572-2757216F97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C95C59-2F86-4F0D-A3B8-61AEBFBE7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BA7B29-9C10-4A71-98EE-46C0979FB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DDE659-B945-4538-BCB5-25B57320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47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71FD8-5422-4522-A754-1B090088D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690FA5-5DEE-4450-8268-E4AC639E6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15A2EF-2702-419E-858E-9CA2D1F72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D5872-2A7D-443C-A133-8738B185E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848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2C8E76-2A1B-4372-9A96-619B24C25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64A6B2-BE62-407E-A583-77BF48644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32F9F-DB48-4707-8DD4-270755179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378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50A19-78D0-4A1B-915F-1359C544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74074-BBEA-436E-9BD9-5E52A2FB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5537CB-C512-422A-98D6-C3431D5B6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89D4-C5E3-4131-8CB9-1476433A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414E9-C869-4FE3-9E21-B5E6FD2EA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BB8B0-E29C-492C-975C-111B773ED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57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566CD-189E-4304-9726-39E1C8C0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1F3E5-C363-4EB8-A19C-6B80869C7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41178-FEC4-4789-9506-38DE20F7D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0AB3DA-65C7-44A5-87AA-3C0343344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090C5B-139B-48DA-8B4C-646460408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42754-0C3F-40C4-80C8-8EEAB65E2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465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2A6A91-BACE-4216-A039-62E285E44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EDFB5-7578-4378-8FF1-EB14584CC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9C078-D084-4A98-A525-8326BE2B8C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F562A-D155-44B1-AD24-A54D2330549A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9584B-7D4D-46E3-AB4D-06F239705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891B0-1B2F-4A94-B858-67DFF2678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8CE38-4CC4-481D-9835-28543BC93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194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603E0-838F-4136-B040-7762B4B02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29" y="899975"/>
            <a:ext cx="2572109" cy="290076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2F7F8D-9D19-446F-8E61-18EAE10B8A4C}"/>
              </a:ext>
            </a:extLst>
          </p:cNvPr>
          <p:cNvCxnSpPr>
            <a:cxnSpLocks/>
          </p:cNvCxnSpPr>
          <p:nvPr/>
        </p:nvCxnSpPr>
        <p:spPr>
          <a:xfrm>
            <a:off x="1163035" y="2350359"/>
            <a:ext cx="2572109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B568DF-602D-4986-8865-259F896ACD46}"/>
              </a:ext>
            </a:extLst>
          </p:cNvPr>
          <p:cNvCxnSpPr>
            <a:cxnSpLocks/>
          </p:cNvCxnSpPr>
          <p:nvPr/>
        </p:nvCxnSpPr>
        <p:spPr>
          <a:xfrm>
            <a:off x="1590261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6CA714-5F50-486D-99EC-D1A10AAC90A4}"/>
              </a:ext>
            </a:extLst>
          </p:cNvPr>
          <p:cNvCxnSpPr>
            <a:cxnSpLocks/>
          </p:cNvCxnSpPr>
          <p:nvPr/>
        </p:nvCxnSpPr>
        <p:spPr>
          <a:xfrm>
            <a:off x="1941441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F0B3209-BF5B-4459-8028-5604F011F738}"/>
              </a:ext>
            </a:extLst>
          </p:cNvPr>
          <p:cNvCxnSpPr>
            <a:cxnSpLocks/>
          </p:cNvCxnSpPr>
          <p:nvPr/>
        </p:nvCxnSpPr>
        <p:spPr>
          <a:xfrm>
            <a:off x="2282682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6623AF-3042-4180-8E5C-9A332AD712F0}"/>
              </a:ext>
            </a:extLst>
          </p:cNvPr>
          <p:cNvCxnSpPr>
            <a:cxnSpLocks/>
          </p:cNvCxnSpPr>
          <p:nvPr/>
        </p:nvCxnSpPr>
        <p:spPr>
          <a:xfrm>
            <a:off x="2623923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1A9860-1650-42C2-B209-8BE7D065EB72}"/>
              </a:ext>
            </a:extLst>
          </p:cNvPr>
          <p:cNvCxnSpPr>
            <a:cxnSpLocks/>
          </p:cNvCxnSpPr>
          <p:nvPr/>
        </p:nvCxnSpPr>
        <p:spPr>
          <a:xfrm>
            <a:off x="2965164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6A75A7F-9225-4D58-A9DC-650A060B3097}"/>
              </a:ext>
            </a:extLst>
          </p:cNvPr>
          <p:cNvCxnSpPr>
            <a:cxnSpLocks/>
          </p:cNvCxnSpPr>
          <p:nvPr/>
        </p:nvCxnSpPr>
        <p:spPr>
          <a:xfrm>
            <a:off x="3306405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5432FC-75C8-4E70-A5F6-B03581E041DE}"/>
              </a:ext>
            </a:extLst>
          </p:cNvPr>
          <p:cNvCxnSpPr>
            <a:cxnSpLocks/>
          </p:cNvCxnSpPr>
          <p:nvPr/>
        </p:nvCxnSpPr>
        <p:spPr>
          <a:xfrm>
            <a:off x="1163035" y="982073"/>
            <a:ext cx="2572109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C631DE7-629E-4146-980B-83023AF23704}"/>
              </a:ext>
            </a:extLst>
          </p:cNvPr>
          <p:cNvCxnSpPr>
            <a:cxnSpLocks/>
          </p:cNvCxnSpPr>
          <p:nvPr/>
        </p:nvCxnSpPr>
        <p:spPr>
          <a:xfrm>
            <a:off x="1163035" y="3728578"/>
            <a:ext cx="2572109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C2B5FE3-AE3D-4D76-8A79-E38F45B69EF4}"/>
              </a:ext>
            </a:extLst>
          </p:cNvPr>
          <p:cNvSpPr txBox="1"/>
          <p:nvPr/>
        </p:nvSpPr>
        <p:spPr>
          <a:xfrm rot="16200000">
            <a:off x="1059894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0xFE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135A0A-F4E6-4890-9179-42E9F4F4D03D}"/>
              </a:ext>
            </a:extLst>
          </p:cNvPr>
          <p:cNvSpPr txBox="1"/>
          <p:nvPr/>
        </p:nvSpPr>
        <p:spPr>
          <a:xfrm rot="16200000">
            <a:off x="1411074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0x7B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6DCBA8-985F-4C0E-B760-D77AD5C26882}"/>
              </a:ext>
            </a:extLst>
          </p:cNvPr>
          <p:cNvSpPr txBox="1"/>
          <p:nvPr/>
        </p:nvSpPr>
        <p:spPr>
          <a:xfrm rot="16200000">
            <a:off x="1762254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0xF3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5CAEA3-DA54-4033-B93F-98BA105B2AC3}"/>
              </a:ext>
            </a:extLst>
          </p:cNvPr>
          <p:cNvSpPr txBox="1"/>
          <p:nvPr/>
        </p:nvSpPr>
        <p:spPr>
          <a:xfrm rot="16200000">
            <a:off x="2113434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0x7F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D82A95-B72F-45B9-BAC9-1AADE1A4267C}"/>
              </a:ext>
            </a:extLst>
          </p:cNvPr>
          <p:cNvSpPr txBox="1"/>
          <p:nvPr/>
        </p:nvSpPr>
        <p:spPr>
          <a:xfrm rot="16200000">
            <a:off x="2444736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0xFB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2DFB7B-8F7E-430C-A211-347B2270329A}"/>
              </a:ext>
            </a:extLst>
          </p:cNvPr>
          <p:cNvSpPr txBox="1"/>
          <p:nvPr/>
        </p:nvSpPr>
        <p:spPr>
          <a:xfrm rot="16200000">
            <a:off x="2776038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0x73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AD5421-1595-4A3B-AE47-90A0D6420457}"/>
              </a:ext>
            </a:extLst>
          </p:cNvPr>
          <p:cNvSpPr txBox="1"/>
          <p:nvPr/>
        </p:nvSpPr>
        <p:spPr>
          <a:xfrm rot="16200000">
            <a:off x="3137157" y="3924893"/>
            <a:ext cx="71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0xFE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54103F8-D47E-40C5-88AD-9406CB1E7C6F}"/>
              </a:ext>
            </a:extLst>
          </p:cNvPr>
          <p:cNvCxnSpPr>
            <a:cxnSpLocks/>
          </p:cNvCxnSpPr>
          <p:nvPr/>
        </p:nvCxnSpPr>
        <p:spPr>
          <a:xfrm>
            <a:off x="1245701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E9431C-880F-4102-9E4F-809792837BB3}"/>
              </a:ext>
            </a:extLst>
          </p:cNvPr>
          <p:cNvCxnSpPr>
            <a:cxnSpLocks/>
          </p:cNvCxnSpPr>
          <p:nvPr/>
        </p:nvCxnSpPr>
        <p:spPr>
          <a:xfrm>
            <a:off x="3664215" y="893363"/>
            <a:ext cx="0" cy="36422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597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2</cp:revision>
  <dcterms:created xsi:type="dcterms:W3CDTF">2018-04-18T21:28:23Z</dcterms:created>
  <dcterms:modified xsi:type="dcterms:W3CDTF">2018-04-18T21:40:16Z</dcterms:modified>
</cp:coreProperties>
</file>