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svg" ContentType="image/svg+xml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ldMasterIdLst>
    <p:sldMasterId id="2147483648" r:id="rId5"/>
  </p:sldMasterIdLst>
  <p:sldIdLst>
    <p:sldId id="256" r:id="rId6"/>
  </p:sldIdLst>
  <p:sldSz cx="12192000" cy="6858000"/>
  <p:notesSz cx="6858000" cy="12192000"/>
  <p:defaultTextStyle>
    <a:lvl1pPr marL="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1pPr>
    <a:lvl2pPr marL="457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2pPr>
    <a:lvl3pPr marL="914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3pPr>
    <a:lvl4pPr marL="1371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4pPr>
    <a:lvl5pPr marL="18288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5pPr>
    <a:lvl6pPr marL="22860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6pPr>
    <a:lvl7pPr marL="27432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7pPr>
    <a:lvl8pPr marL="32004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8pPr>
    <a:lvl9pPr marL="3657600" marR="0" indent="0" algn="l" defTabSz="4572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cap="none" spc="0" baseline="0">
        <a:solidFill>
          <a:schemeClr val="tx1"/>
        </a:solidFill>
        <a:effectLst/>
        <a:latin typeface="Calibri" pitchFamily="2" charset="0"/>
        <a:ea typeface="SimSun" pitchFamily="0" charset="0"/>
        <a:cs typeface="Times New Roman" pitchFamily="1" charset="0"/>
      </a:defRPr>
    </a:lvl9pPr>
  </p:defaultTextStyle>
</p:presentation>
</file>

<file path=ppt/presProps.xml><?xml version="1.0" encoding="utf-8"?>
<p:presentationP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xmlns="smNativeData" dt="1666670926" val="1054" rev64="64" revOS="4"/>
      <pr:smFileRevision xmlns:pr="smNativeData" xmlns="smNativeData" dt="1666670926" val="101"/>
      <pr:guideOptions xmlns:pr="smNativeData" xmlns="smNativeData" dt="1666670926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slideViewPr>
    <p:cSldViewPr snapToObjects="1" showGuides="1">
      <p:cViewPr>
        <p:scale>
          <a:sx n="100" d="100"/>
          <a:sy n="100" d="100"/>
        </p:scale>
        <p:origin x="-687" y="24"/>
      </p:cViewPr>
      <p:guideLst x="0" y="0"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1" d="100"/>
        <a:sy n="11" d="100"/>
      </p:scale>
      <p:origin x="0" y="0"/>
    </p:cViewPr>
  </p:sorterViewPr>
  <p:notesViewPr>
    <p:cSldViewPr snapToObjects="1" showGuides="1">
      <p:cViewPr>
        <p:scale>
          <a:sx n="100" d="100"/>
          <a:sy n="100" d="100"/>
        </p:scale>
        <p:origin x="-687" y="24"/>
      </p:cViewPr>
    </p:cSldViewPr>
  </p:notesViewPr>
  <p:gridSpacing cx="73477120" cy="73477120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drawings/_rels/vmlDrawing1.vml.rels><?xml version="1.0" encoding="UTF-8" standalone="yes" 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UAABoNAABgRQAAJhYAABAAAAAmAAAACAAAAAEAAAAAAAAAMAAAABQAAAAAAAAAAAD//wAAAQAAAP//AAABAA=="/>
              </a:ext>
            </a:extLst>
          </p:cNvSpPr>
          <p:nvPr>
            <p:ph type="ctrTitle"/>
          </p:nvPr>
        </p:nvSpPr>
        <p:spPr>
          <a:xfrm>
            <a:off x="914400" y="2129790"/>
            <a:ext cx="10363200" cy="1470660"/>
          </a:xfrm>
        </p:spPr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Sub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QAsAAOgXAADAPwAAsCIAABAAAAAmAAAACAAAAAGAAAAAAAAAMAAAABQAAAAAAAAAAAD//wAAAQAAAP//AAABAA=="/>
              </a:ext>
            </a:extLst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/>
            <a:r>
              <a:t>Click to edit Master subtitle style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FCC4-8AD9-AE0A-9743-7C5FB20D6129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DFBC-F2D9-AE29-9743-047C910D6151}" type="slidenum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vert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49Ij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IAAAAAAAAAMAAAABQAAAAAAAAAAAD//wAAAQAAAP//AAABAA=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91F2-BCD9-AE67-9743-4A32DF0D611F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E6c3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AF87-C9D9-AE59-9743-3F0CE10D616A}" type="slidenum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vertTitleAnd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YDYAALABAABARwAAsCUAABAAAAAmAAAACAAAAIMAAAAAAAAAMAAAABQAAAAAAAAAAAD//wAAAQAAAP//AAABAA=="/>
              </a:ext>
            </a:extLst>
          </p:cNvSpPr>
          <p:nvPr>
            <p:ph type="title"/>
          </p:nvPr>
        </p:nvSpPr>
        <p:spPr>
          <a:xfrm>
            <a:off x="8839200" y="274320"/>
            <a:ext cx="27432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AfNQAAsCUAABAAAAAmAAAACAAAAAMAAAAAAAAAMAAAABQAAAAAAAAAAAD//wAAAQAAAP//AAABAA=="/>
              </a:ext>
            </a:extLst>
          </p:cNvSpPr>
          <p:nvPr>
            <p:ph idx="1"/>
          </p:nvPr>
        </p:nvSpPr>
        <p:spPr>
          <a:xfrm>
            <a:off x="609600" y="274320"/>
            <a:ext cx="8025765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D2EC-A2D9-AE24-9743-54719C0D6101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A364-2AD9-AE55-9743-DC00ED0D6189}" type="slidenum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AAAAAAAAAAAMAAAABQAAAAAAAAAAAD//wAAAQAAAP//AAABAA=="/>
              </a:ext>
            </a:extLst>
          </p:cNvSpPr>
          <p:nvPr>
            <p:ph idx="1"/>
          </p:nvPr>
        </p:nvSpPr>
        <p:spPr/>
        <p:txBody>
          <a:bodyPr/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8C3E-70D9-AE7A-9743-862FC20D61D3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9DD9-97D9-AE6B-9743-613ED30D6134}" type="slidenum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BwbAACtRQAAfSMAABAAAAAmAAAACAAAAIGAAAAAAAAAMAAAABQAAAAAAAAAAAD//wAAAQAAAP//AAABAA=="/>
              </a:ext>
            </a:extLst>
          </p:cNvSpPr>
          <p:nvPr>
            <p:ph type="title"/>
          </p:nvPr>
        </p:nvSpPr>
        <p:spPr>
          <a:xfrm>
            <a:off x="963295" y="4406900"/>
            <a:ext cx="103632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1" cap="all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7QUAAOERAACtRQAAHBsAABAAAAAmAAAACAAAAIGAAAAAAAAAMAAAABQAAAAAAAAAAAD//wAAAQAAAP//AAABAA=="/>
              </a:ext>
            </a:extLst>
          </p:cNvSpPr>
          <p:nvPr>
            <p:ph idx="1"/>
          </p:nvPr>
        </p:nvSpPr>
        <p:spPr>
          <a:xfrm>
            <a:off x="963295" y="2906395"/>
            <a:ext cx="103632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000" cap="none"/>
            </a:lvl1pPr>
            <a:lvl2pPr marL="457200" indent="0">
              <a:buNone/>
              <a:defRPr sz="1800" cap="none"/>
            </a:lvl2pPr>
            <a:lvl3pPr marL="914400" indent="0">
              <a:buNone/>
              <a:defRPr sz="1600" cap="none"/>
            </a:lvl3pPr>
            <a:lvl4pPr marL="1371600" indent="0">
              <a:buNone/>
              <a:defRPr sz="1400" cap="none"/>
            </a:lvl4pPr>
            <a:lvl5pPr marL="1828800" indent="0">
              <a:buNone/>
              <a:defRPr sz="1400" cap="none"/>
            </a:lvl5pPr>
            <a:lvl6pPr marL="2286000" indent="0">
              <a:buNone/>
              <a:defRPr sz="1400" cap="none"/>
            </a:lvl6pPr>
            <a:lvl7pPr marL="2743200" indent="0">
              <a:buNone/>
              <a:defRPr sz="1400" cap="none"/>
            </a:lvl7pPr>
            <a:lvl8pPr marL="3200400" indent="0">
              <a:buNone/>
              <a:defRPr sz="1400" cap="none"/>
            </a:lvl8pPr>
            <a:lvl9pPr marL="3657600" indent="0">
              <a:buNone/>
              <a:defRPr sz="1400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B8B0-FED9-AE4E-9743-081BF60D615D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BA6E-20D9-AE4C-9743-D619F40D6183}" type="slidenum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woColTx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DhJAAAsCUAABAAAAAmAAAACAAAAAGAAAAAAAAAMAAAABQAAAAAAAAAAAD//wAAAQAAAP//AAABAA=="/>
              </a:ext>
            </a:extLst>
          </p:cNvSpPr>
          <p:nvPr>
            <p:ph idx="1"/>
          </p:nvPr>
        </p:nvSpPr>
        <p:spPr>
          <a:xfrm>
            <a:off x="609600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yYAANgJAABARwAAsCUAABAAAAAmAAAACAAAAAGAAAAAAAAAMAAAABQAAAAAAAAAAAD//wAAAQAAAP//AAABAA=="/>
              </a:ext>
            </a:extLst>
          </p:cNvSpPr>
          <p:nvPr>
            <p:ph idx="2"/>
          </p:nvPr>
        </p:nvSpPr>
        <p:spPr>
          <a:xfrm>
            <a:off x="6196965" y="1600200"/>
            <a:ext cx="5385435" cy="4526280"/>
          </a:xfrm>
        </p:spPr>
        <p:txBody>
          <a:bodyPr/>
          <a:lstStyle>
            <a:lvl1pPr>
              <a:defRPr sz="2800" cap="none"/>
            </a:lvl1pPr>
            <a:lvl2pPr>
              <a:defRPr sz="2400" cap="none"/>
            </a:lvl2pPr>
            <a:lvl3pPr>
              <a:defRPr sz="2000" cap="none"/>
            </a:lvl3pPr>
            <a:lvl4pPr>
              <a:defRPr sz="1800" cap="none"/>
            </a:lvl4pPr>
            <a:lvl5pPr>
              <a:defRPr sz="1800" cap="none"/>
            </a:lvl5pPr>
            <a:lvl6pPr>
              <a:defRPr sz="1800" cap="none"/>
            </a:lvl6pPr>
            <a:lvl7pPr>
              <a:defRPr sz="1800" cap="none"/>
            </a:lvl7pPr>
            <a:lvl8pPr>
              <a:defRPr sz="1800" cap="none"/>
            </a:lvl8pPr>
            <a:lvl9pPr>
              <a:defRPr sz="18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FD75-3BD9-AE0B-9743-CD5EB30D6198}" type="datetime1">
              <a:t/>
            </a:fld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A0B5-FBD9-AE56-9743-0D03EE0D6158}" type="slidenum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HEJAADjJAAAYQ0AABAAAAAmAAAACAAAAIGAAAAAAAAAMAAAABQAAAAAAAAAAAD//wAAAQAAAP//AAABAA=="/>
              </a:ext>
            </a:extLst>
          </p:cNvSpPr>
          <p:nvPr>
            <p:ph idx="1"/>
          </p:nvPr>
        </p:nvSpPr>
        <p:spPr>
          <a:xfrm>
            <a:off x="609600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GENAADjJAAAsCUAABAAAAAmAAAACAAAAAGAAAAAAAAAMAAAABQAAAAAAAAAAAD//wAAAQAAAP//AAABAA=="/>
              </a:ext>
            </a:extLst>
          </p:cNvSpPr>
          <p:nvPr>
            <p:ph idx="2"/>
          </p:nvPr>
        </p:nvSpPr>
        <p:spPr>
          <a:xfrm>
            <a:off x="609600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HEJAABARwAAYQ0AABAAAAAmAAAACAAAAIGAAAAAAAAAMAAAABQAAAAAAAAAAAD//wAAAQAAAP//AAABAA=="/>
              </a:ext>
            </a:extLst>
          </p:cNvSpPr>
          <p:nvPr>
            <p:ph idx="3"/>
          </p:nvPr>
        </p:nvSpPr>
        <p:spPr>
          <a:xfrm>
            <a:off x="6195695" y="1534795"/>
            <a:ext cx="5386705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 cap="none"/>
            </a:lvl1pPr>
            <a:lvl2pPr marL="457200" indent="0">
              <a:buNone/>
              <a:defRPr sz="2000" b="1" cap="none"/>
            </a:lvl2pPr>
            <a:lvl3pPr marL="914400" indent="0">
              <a:buNone/>
              <a:defRPr sz="1800" b="1" cap="none"/>
            </a:lvl3pPr>
            <a:lvl4pPr marL="1371600" indent="0">
              <a:buNone/>
              <a:defRPr sz="1600" b="1" cap="none"/>
            </a:lvl4pPr>
            <a:lvl5pPr marL="1828800" indent="0">
              <a:buNone/>
              <a:defRPr sz="1600" b="1" cap="none"/>
            </a:lvl5pPr>
            <a:lvl6pPr marL="2286000" indent="0">
              <a:buNone/>
              <a:defRPr sz="1600" b="1" cap="none"/>
            </a:lvl6pPr>
            <a:lvl7pPr marL="2743200" indent="0">
              <a:buNone/>
              <a:defRPr sz="1600" b="1" cap="none"/>
            </a:lvl7pPr>
            <a:lvl8pPr marL="3200400" indent="0">
              <a:buNone/>
              <a:defRPr sz="1600" b="1" cap="none"/>
            </a:lvl8pPr>
            <a:lvl9pPr marL="3657600" indent="0">
              <a:buNone/>
              <a:defRPr sz="1600" b="1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HSYAAGENAABARwAAsCUAABAAAAAmAAAACAAAAAGAAAAAAAAAMAAAABQAAAAAAAAAAAD//wAAAQAAAP//AAABAA=="/>
              </a:ext>
            </a:extLst>
          </p:cNvSpPr>
          <p:nvPr>
            <p:ph idx="4"/>
          </p:nvPr>
        </p:nvSpPr>
        <p:spPr>
          <a:xfrm>
            <a:off x="6195695" y="2174875"/>
            <a:ext cx="5386705" cy="3951605"/>
          </a:xfrm>
        </p:spPr>
        <p:txBody>
          <a:bodyPr/>
          <a:lstStyle>
            <a:lvl1pPr>
              <a:defRPr sz="2400" cap="none"/>
            </a:lvl1pPr>
            <a:lvl2pPr>
              <a:defRPr sz="2000" cap="none"/>
            </a:lvl2pPr>
            <a:lvl3pPr>
              <a:defRPr sz="1800" cap="none"/>
            </a:lvl3pPr>
            <a:lvl4pPr>
              <a:defRPr sz="1600" cap="none"/>
            </a:lvl4pPr>
            <a:lvl5pPr>
              <a:defRPr sz="1600" cap="none"/>
            </a:lvl5pPr>
            <a:lvl6pPr>
              <a:defRPr sz="1600" cap="none"/>
            </a:lvl6pPr>
            <a:lvl7pPr>
              <a:defRPr sz="1600" cap="none"/>
            </a:lvl7pPr>
            <a:lvl8pPr>
              <a:defRPr sz="1600" cap="none"/>
            </a:lvl8pPr>
            <a:lvl9pPr>
              <a:defRPr sz="16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87AD-E3D9-AE71-9743-1524C90D6140}" type="datetime1">
              <a:t/>
            </a:fld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8496-D8D9-AE72-9743-2E27CA0D617B}" type="slidenum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AAAAAAAAAAAMAAAABQAAAAAAAAAAAD//wAAAQAAAP//AAABAA=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C569-27D9-AE33-9743-D1668B0D6184}" type="datetime1">
              <a:t/>
            </a:fld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A8F1-BFD9-AE5E-9743-490BE60D611C}" type="slidenum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w7IAE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E1A7-E9D9-AE17-9743-1F42AF0D614A}" type="datetime1">
              <a:t/>
            </a:fld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9776-38D9-AE61-9743-CE34D90D619B}" type="slidenum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K4BAABtHAAA1AgAABAAAAAmAAAACAAAAIGAAAAAAAAAMAAAABQAAAAAAAAAAAD//wAAAQAAAP//AAABAA=="/>
              </a:ext>
            </a:extLst>
          </p:cNvSpPr>
          <p:nvPr>
            <p:ph type="title"/>
          </p:nvPr>
        </p:nvSpPr>
        <p:spPr>
          <a:xfrm>
            <a:off x="609600" y="273050"/>
            <a:ext cx="4011295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Ux0AAK4BAABARwAAsCUAABAAAAAmAAAACAAAAAGAAAAAAAAAMAAAABQAAAAAAAAAAAD//wAAAQAAAP//AAABAA=="/>
              </a:ext>
            </a:extLst>
          </p:cNvSpPr>
          <p:nvPr>
            <p:ph idx="1"/>
          </p:nvPr>
        </p:nvSpPr>
        <p:spPr>
          <a:xfrm>
            <a:off x="4766945" y="273050"/>
            <a:ext cx="6815455" cy="5853430"/>
          </a:xfrm>
        </p:spPr>
        <p:txBody>
          <a:bodyPr/>
          <a:lstStyle>
            <a:lvl1pPr>
              <a:defRPr sz="3200" cap="none"/>
            </a:lvl1pPr>
            <a:lvl2pPr>
              <a:defRPr sz="2800" cap="none"/>
            </a:lvl2pPr>
            <a:lvl3pPr>
              <a:defRPr sz="2400" cap="none"/>
            </a:lvl3pPr>
            <a:lvl4pPr>
              <a:defRPr sz="2000" cap="none"/>
            </a:lvl4pPr>
            <a:lvl5pPr>
              <a:defRPr sz="2000" cap="none"/>
            </a:lvl5pPr>
            <a:lvl6pPr>
              <a:defRPr sz="2000" cap="none"/>
            </a:lvl6pPr>
            <a:lvl7pPr>
              <a:defRPr sz="2000" cap="none"/>
            </a:lvl7pPr>
            <a:lvl8pPr>
              <a:defRPr sz="2000" cap="none"/>
            </a:lvl8pPr>
            <a:lvl9pPr>
              <a:defRPr sz="2000" cap="none"/>
            </a:lvl9pPr>
          </a:lstStyle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QIAABtHAAAsCUAABAAAAAmAAAACAAAAAGAAAAAAAAAMAAAABQAAAAAAAAAAAD//wAAAQAAAP//AAABAA=="/>
              </a:ext>
            </a:extLst>
          </p:cNvSpPr>
          <p:nvPr>
            <p:ph idx="2"/>
          </p:nvPr>
        </p:nvSpPr>
        <p:spPr>
          <a:xfrm>
            <a:off x="609600" y="1435100"/>
            <a:ext cx="4011295" cy="46913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F989-C7D9-AE0F-9743-315AB70D6164}" type="datetime1">
              <a:t/>
            </a:fld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NwY0I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F058-16D9-AE06-9743-E053BE0D61B5}" type="slidenum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IgdAACzOwAABCEAABAAAAAmAAAACAAAAIGAAAAAAAAAMAAAABQAAAAAAAAAAAD//wAAAQAAAP//AAABAA=="/>
              </a:ext>
            </a:extLst>
          </p:cNvSpPr>
          <p:nvPr>
            <p:ph type="title"/>
          </p:nvPr>
        </p:nvSpPr>
        <p:spPr>
          <a:xfrm>
            <a:off x="2389505" y="4800600"/>
            <a:ext cx="73152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2000" b="1" cap="none"/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MYDAACzOwAAFh0AABAAAAAmAAAACAAAAAGAAAAAAAAAMAAAABQAAAAAAAAAAAD//wAAAQAAAP//AAABAA=="/>
              </a:ext>
            </a:extLst>
          </p:cNvSpPr>
          <p:nvPr>
            <p:ph idx="1"/>
          </p:nvPr>
        </p:nvSpPr>
        <p:spPr>
          <a:xfrm>
            <a:off x="2389505" y="613410"/>
            <a:ext cx="7315200" cy="4114800"/>
          </a:xfrm>
        </p:spPr>
        <p:txBody>
          <a:bodyPr/>
          <a:lstStyle>
            <a:lvl1pPr marL="0" indent="0">
              <a:buNone/>
              <a:defRPr sz="3200" cap="none"/>
            </a:lvl1pPr>
            <a:lvl2pPr marL="457200" indent="0">
              <a:buNone/>
              <a:defRPr sz="2800" cap="none"/>
            </a:lvl2pPr>
            <a:lvl3pPr marL="914400" indent="0">
              <a:buNone/>
              <a:defRPr sz="2400" cap="none"/>
            </a:lvl3pPr>
            <a:lvl4pPr marL="1371600" indent="0">
              <a:buNone/>
              <a:defRPr sz="2000" cap="none"/>
            </a:lvl4pPr>
            <a:lvl5pPr marL="1828800" indent="0">
              <a:buNone/>
              <a:defRPr sz="2000" cap="none"/>
            </a:lvl5pPr>
            <a:lvl6pPr marL="2286000" indent="0">
              <a:buNone/>
              <a:defRPr sz="2000" cap="none"/>
            </a:lvl6pPr>
            <a:lvl7pPr marL="2743200" indent="0">
              <a:buNone/>
              <a:defRPr sz="2000" cap="none"/>
            </a:lvl7pPr>
            <a:lvl8pPr marL="3200400" indent="0">
              <a:buNone/>
              <a:defRPr sz="2000" cap="none"/>
            </a:lvl8pPr>
            <a:lvl9pPr marL="3657600" indent="0">
              <a:buNone/>
              <a:defRPr sz="2000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sw4AAAQhAACzOwAA+CUAABAAAAAmAAAACAAAAAGAAAAAAAAAMAAAABQAAAAAAAAAAAD//wAAAQAAAP//AAABAA=="/>
              </a:ext>
            </a:extLst>
          </p:cNvSpPr>
          <p:nvPr>
            <p:ph idx="2"/>
          </p:nvPr>
        </p:nvSpPr>
        <p:spPr>
          <a:xfrm>
            <a:off x="2389505" y="5367020"/>
            <a:ext cx="7315200" cy="805180"/>
          </a:xfrm>
        </p:spPr>
        <p:txBody>
          <a:bodyPr/>
          <a:lstStyle>
            <a:lvl1pPr marL="0" indent="0">
              <a:buNone/>
              <a:defRPr sz="1400" cap="none"/>
            </a:lvl1pPr>
            <a:lvl2pPr marL="457200" indent="0">
              <a:buNone/>
              <a:defRPr sz="1200" cap="none"/>
            </a:lvl2pPr>
            <a:lvl3pPr marL="914400" indent="0">
              <a:buNone/>
              <a:defRPr sz="1000" cap="none"/>
            </a:lvl3pPr>
            <a:lvl4pPr marL="1371600" indent="0">
              <a:buNone/>
              <a:defRPr sz="900" cap="none"/>
            </a:lvl4pPr>
            <a:lvl5pPr marL="1828800" indent="0">
              <a:buNone/>
              <a:defRPr sz="900" cap="none"/>
            </a:lvl5pPr>
            <a:lvl6pPr marL="2286000" indent="0">
              <a:buNone/>
              <a:defRPr sz="900" cap="none"/>
            </a:lvl6pPr>
            <a:lvl7pPr marL="2743200" indent="0">
              <a:buNone/>
              <a:defRPr sz="900" cap="none"/>
            </a:lvl7pPr>
            <a:lvl8pPr marL="3200400" indent="0">
              <a:buNone/>
              <a:defRPr sz="900" cap="none"/>
            </a:lvl8pPr>
            <a:lvl9pPr marL="3657600" indent="0">
              <a:buNone/>
              <a:defRPr sz="900" cap="none"/>
            </a:lvl9pPr>
          </a:lstStyle>
          <a:p>
            <a:pPr/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AAAAAAAAAAAMAAAABQAAAAAAAAAAAD//wAAAQAAAP//AAABAA=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34FBEE13-5DD9-AE18-9743-AB4DA00D61FE}" type="datetime1">
              <a:t/>
            </a:fld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AAAAAAAAAAAMAAAABQAAAAAAAAAAAD//wAAAQAAAP//AAABAA=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/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AAAAAAAAAAAMAAAABQAAAAAAAAAAAD//wAAAQAAAP//AAABAA=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34FBC978-36D9-AE3F-9743-C06A870D6195}" type="slidenum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>
  <p:cSld name="Default desig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LABAABARwAAuAgAABAAAAAmAAAACAAAAP//////////MAAAABQAAAAAAAAAAAD//wAAAQAAAP//AAABAA=="/>
              </a:ext>
            </a:extLst>
          </p:cNvSpPr>
          <p:nvPr>
            <p:ph type="title"/>
          </p:nvPr>
        </p:nvSpPr>
        <p:spPr>
          <a:xfrm>
            <a:off x="609600" y="274320"/>
            <a:ext cx="109728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NgJAABARwAAsCUAABAAAAAmAAAACAAAAP//////////MAAAABQAAAAAAAAAAAD//wAAAQAAAP//AAABAA=="/>
              </a:ext>
            </a:extLst>
          </p:cNvSpPr>
          <p:nvPr>
            <p:ph type="body" idx="1"/>
          </p:nvPr>
        </p:nvSpPr>
        <p:spPr>
          <a:xfrm>
            <a:off x="609600" y="1600200"/>
            <a:ext cx="10972800" cy="452628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sAf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AMAABsnAAA/FQAAWSkAABAAAAAmAAAACAAAAP//////////MAAAABQAAAAAAAAAAAD//wAAAQAAAP//AAABAA=="/>
              </a:ext>
            </a:extLst>
          </p:cNvSpPr>
          <p:nvPr>
            <p:ph type="dt" sz="quarter" idx="2"/>
          </p:nvPr>
        </p:nvSpPr>
        <p:spPr>
          <a:xfrm>
            <a:off x="609600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l">
              <a:defRPr sz="1200" cap="none"/>
            </a:lvl1pPr>
          </a:lstStyle>
          <a:p>
            <a:pPr/>
            <a:fld id="{34FBD47A-34D9-AE22-9743-C2779A0D6197}" type="datetime1">
              <a:t/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RkAABsnAABfMQAAWSkAABAAAAAmAAAACAAAAP//////////MAAAABQAAAAAAAAAAAD//wAAAQAAAP//AAABAA=="/>
              </a:ext>
            </a:extLst>
          </p:cNvSpPr>
          <p:nvPr>
            <p:ph type="ftr" sz="quarter" idx="3"/>
          </p:nvPr>
        </p:nvSpPr>
        <p:spPr>
          <a:xfrm>
            <a:off x="4166235" y="6356985"/>
            <a:ext cx="385953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ctr">
              <a:defRPr sz="1200" cap="none"/>
            </a:lvl1pPr>
          </a:lstStyle>
          <a:p>
            <a:pPr/>
            <a:r>
              <a:t/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="smNativeData" val="SMDATA_16_TmFXYx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wTUAABsnAABARwAAWSkAABAAAAAmAAAACAAAAP//////////MAAAABQAAAAAAAAAAAD//wAAAQAAAP//AAABAA=="/>
              </a:ext>
            </a:extLst>
          </p:cNvSpPr>
          <p:nvPr>
            <p:ph type="sldNum" sz="quarter" idx="4"/>
          </p:nvPr>
        </p:nvSpPr>
        <p:spPr>
          <a:xfrm>
            <a:off x="8738235" y="6356985"/>
            <a:ext cx="2844165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algn="r">
              <a:defRPr sz="1200" cap="none"/>
            </a:lvl1pPr>
          </a:lstStyle>
          <a:p>
            <a:pPr/>
            <a:fld id="{34FBD707-49D9-AE21-9743-BF74990D61EA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marR="0" indent="0" algn="ctr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cap="none" spc="0" baseline="0">
          <a:solidFill>
            <a:schemeClr val="tx2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9pPr>
    </p:titleStyle>
    <p:bodyStyle>
      <a:lvl1pPr marL="342900" marR="0" indent="-3429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1pPr>
      <a:lvl2pPr marL="742950" marR="0" indent="-28575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2pPr>
      <a:lvl3pPr marL="1143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3pPr>
      <a:lvl4pPr marL="1600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4pPr>
      <a:lvl5pPr marL="20574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5pPr>
      <a:lvl6pPr marL="25146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6pPr>
      <a:lvl7pPr marL="29718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7pPr>
      <a:lvl8pPr marL="34290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8pPr>
      <a:lvl9pPr marL="3886200" marR="0" indent="-228600" algn="l" defTabSz="457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9pPr>
    </p:bodyStyle>
    <p:otherStyle>
      <a:lvl1pPr marL="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1pPr>
      <a:lvl2pPr marL="457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2pPr>
      <a:lvl3pPr marL="914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3pPr>
      <a:lvl4pPr marL="1371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4pPr>
      <a:lvl5pPr marL="18288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5pPr>
      <a:lvl6pPr marL="22860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6pPr>
      <a:lvl7pPr marL="27432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7pPr>
      <a:lvl8pPr marL="32004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8pPr>
      <a:lvl9pPr marL="3657600" marR="0" indent="0" algn="l" defTabSz="45720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cap="none" spc="0" baseline="0">
          <a:solidFill>
            <a:schemeClr val="tx1"/>
          </a:solidFill>
          <a:effectLst/>
          <a:latin typeface="Calibri" pitchFamily="2" charset="0"/>
          <a:ea typeface="SimSun" pitchFamily="0" charset="0"/>
          <a:cs typeface="Times New Roman" pitchFamily="1" charset="0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vmlDrawing" Target="../drawings/vmlDrawing1.vml"/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/Relationships>
</file>

<file path=ppt/slides/slide1.xml><?xml version="1.0" encoding="utf-8"?>
<p:sld xmlns:p="http://schemas.openxmlformats.org/presentationml/2006/main" xmlns:mc="http://schemas.openxmlformats.org/markup-compatibility/2006" xmlns:p14="http://schemas.microsoft.com/office/powerpoint/2010/main" xmlns:p15="http://schemas.microsoft.com/office/powerpoint/2012/main" xmlns:r="http://schemas.openxmlformats.org/officeDocument/2006/relationships" xmlns:a="http://schemas.openxmlformats.org/drawingml/2006/main" mc:Ignorable="p14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LEObject1"/>
          <p:cNvGraphicFramePr>
            <a:extLst>
              <a:ext uri="smNativeData">
                <pr:smNativeData xmlns:pr="smNativeData" xmlns="smNativeData" val="SMDATA_18_TmFXYxMAAAAlAAAAM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EAAAAjAAAABAAAAGQAAAAXAAAAFAAAAAAAAAAAAAAA/38AAP9/AAAAAAAACQAAAAQAAACAmtKiHgAAAGgAAAAAAAAAAAAAAAAAAAAAAAAAAAAAABAnAAAQJwAAAAAAAAAAAAAAAAAAAAAAAAAAAAAAAAAAAAAAAAAAAAAUAAAAAAAAAMDA/wAAAAAAZAAAADIAAAAAAAAAZAAAAAAAAAB/f38AAA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FUQAAD4AwAAgx0AAFUQAAAAAAAAJgAAAAgAAAD//////////zAAAAAUAAAAAAAAAAAA//8AAAEAAAD//wAAAQA="/>
              </a:ext>
            </a:extLst>
          </p:cNvGraphicFramePr>
          <p:nvPr/>
        </p:nvGraphicFramePr>
        <p:xfrm>
          <a:off x="2654935" y="645160"/>
          <a:ext cx="2142490" cy="2009775"/>
        </p:xfrm>
        <a:graphic>
          <a:graphicData uri="http://schemas.openxmlformats.org/presentationml/2006/ole">
            <p:oleObj spid="_x0000_s1026" name="Paint.Picture" r:id="rId3" imgW="9753600" imgH="9753600" progId="Paint.Picture">
              <p:embed/>
            </p:oleObj>
          </a:graphicData>
        </a:graphic>
      </p:graphicFrame>
      <p:graphicFrame>
        <p:nvGraphicFramePr>
          <p:cNvPr id="3" name="OLEObject2"/>
          <p:cNvGraphicFramePr>
            <a:extLst>
              <a:ext uri="smNativeData">
                <pr:smNativeData xmlns:pr="smNativeData" xmlns="smNativeData" val="SMDATA_18_TmFXYxMAAAAlAAAAM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EAAAAjAAAABAAAAGQAAAAXAAAAFAAAAAAAAAAAAAAA/38AAP9/AAAAAAAACQAAAAQAAABtAAAAHgAAAGgAAAAAAAAAAAAAAAAAAAAAAAAAAAAAABAnAAAQJwAAAAAAAAAAAAAAAAAAAAAAAAAAAAAAAAAAAAAAAAAAAAAUAAAAAAAAAMDA/wAAAAAAZAAAADIAAAAAAAAAZAAAAAAAAAB/f38AAA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JEaAAAHFAAAVicAAJ8gAAAAAAAAJgAAAAgAAAD//////////zAAAAAUAAAAAAAAAAAA//8AAAEAAAD//wAAAQA="/>
              </a:ext>
            </a:extLst>
          </p:cNvGraphicFramePr>
          <p:nvPr/>
        </p:nvGraphicFramePr>
        <p:xfrm>
          <a:off x="4318635" y="3255645"/>
          <a:ext cx="2075815" cy="2047240"/>
        </p:xfrm>
        <a:graphic>
          <a:graphicData uri="http://schemas.openxmlformats.org/presentationml/2006/ole">
            <p:oleObj spid="_x0000_s1027" name="Paint.Picture" r:id="rId4" imgW="9753600" imgH="9753600" progId="Paint.Picture">
              <p:embed/>
            </p:oleObj>
          </a:graphicData>
        </a:graphic>
      </p:graphicFrame>
      <p:graphicFrame>
        <p:nvGraphicFramePr>
          <p:cNvPr id="4" name="OLEObject3"/>
          <p:cNvGraphicFramePr>
            <a:extLst>
              <a:ext uri="smNativeData">
                <pr:smNativeData xmlns:pr="smNativeData" xmlns="smNativeData" val="SMDATA_18_TmFXYxMAAAAlAAAAMg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EAAAAjAAAABAAAAGQAAAAXAAAAFAAAAAAAAAAAAAAA/38AAP9/AAAAAAAACQAAAAQAAAAAAQABHgAAAGgAAAAAAAAAAAAAAAAAAAAAAAAAAAAAABAnAAAQJwAAAAAAAAAAAAAAAAAAAAAAAAAAAAAAAAAAAAAAAAAAAAAUAAAAAAAAAMDA/wAAAAAAZAAAADIAAAAAAAAAZAAAAAAAAAB/f38AAAAAACIAAAAYAAAAAAAAAAAAAAAAAAAAAAAAAAAAAAAAAAAAJAAAACQAAAAAAAAABwAAAAAAAAAAAAAAAAAAAAAAAAAAAAAAAAAAAH9/fwAlAAAAWAAAAAAAAAAAAAAAAAAAAAAAAAAAAAAAAAAAAAAAAAAAAAAAAAAAAAAAAAAAAAAAPwAAAAAAAACghgEAAAAAAAAAAAAAAAAADAAAAAEAAAAAAAAAAAAAAAAAAAAfAAAAVAAAALvg4wX///8BAAAAAAAAAAAAAAAAAAAAAAAAAAAAAAAAAAAAAAAAAAAAAAACf39/AICAgAPMzMwAwMD/AH9/fwAAAAAAAAAAAAAAAAD///8AAAAAACEAAAAYAAAAFAAAALkGAAD4EwAAqxMAAJ8gAAAAAAAAJgAAAAgAAAD//////////zAAAAAUAAAAAAAAAAAA//8AAAEAAAD//wAAAQA="/>
              </a:ext>
            </a:extLst>
          </p:cNvGraphicFramePr>
          <p:nvPr/>
        </p:nvGraphicFramePr>
        <p:xfrm>
          <a:off x="1092835" y="3246120"/>
          <a:ext cx="2104390" cy="2056765"/>
        </p:xfrm>
        <a:graphic>
          <a:graphicData uri="http://schemas.openxmlformats.org/presentationml/2006/ole">
            <p:oleObj spid="_x0000_s1028" name="Paint.Picture" r:id="rId5" imgW="9753600" imgH="9753600" progId="Paint.Picture">
              <p:embed/>
            </p:oleObj>
          </a:graphicData>
        </a:graphic>
      </p:graphicFrame>
      <p:sp>
        <p:nvSpPr>
          <p:cNvPr id="5" name="AutoShape1"/>
          <p:cNvSpPr>
            <a:extLst>
              <a:ext uri="smNativeData">
                <pr:smNativeData xmlns:pr="smNativeData" xmlns="smNativeData" val="SMDATA_16_TmFXYxMAAAAlAAAAywAAAA8BAAAAkAAAAEgAAACQAAAASAAAAAAAAAAAAAAAAAAAAAEAAABQAAAAMzMzMzMz5z8AAAAAAADgPwAAAAAAAOA/AAAAAAAA4D8AAAAAAADgPwAAAAAAAOA/AAAAAAAA4D8AAAAAAADgPwAAAAAAAOA/AAAAAAAA4D8CAAAAjAAAAAEAAAAAAAAAMzOZDf///wgAAAAAAAAAAAAAAAAAAAAAAAAAAAAAAAAAAAAAZAAAAAEAAABAAAAAAAAAAAAAAAAAAAAAAAAAAAAAAAAAAAAAAAAAAAAAAAAAAAAAAAAAAAAAAAAAAAAAAAAAAAAAAAAAAAAAAAAAAAAAAAAAAAAAAAAAAAAAAAAAAAAAFAAAADwAAAABAAAAAAAAAP///wg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MzOZBv///wEAAAAAAAAAAAAAAAAAAAAAAAAAAAAAAAAAAAAAAAAAAP///wF/f38AgICAA8zMzADAwP8Af39/AAAAAAAAAAAAAAAAAAAAAAAAAAAAIQAAABgAAAAUAAAAYxkAACkPAADaHgAA0BQAAAAAAAAmAAAACAAAAP//////////MAAAABQAAAAAAAAAAAD//wAAAQAAAP//AAABAA=="/>
              </a:ext>
            </a:extLst>
          </p:cNvSpPr>
          <p:nvPr/>
        </p:nvSpPr>
        <p:spPr>
          <a:xfrm rot="19289697">
            <a:off x="4126865" y="2464435"/>
            <a:ext cx="888365" cy="918845"/>
          </a:xfrm>
          <a:prstGeom prst="downArrow">
            <a:avLst>
              <a:gd name="adj1" fmla="val 50000"/>
              <a:gd name="adj2" fmla="val 28444"/>
            </a:avLst>
          </a:prstGeom>
          <a:solidFill>
            <a:schemeClr val="accent2"/>
          </a:solidFill>
          <a:ln w="12700" cap="flat" cmpd="sng" algn="ctr">
            <a:solidFill>
              <a:schemeClr val="bg1"/>
            </a:solidFill>
            <a:prstDash val="solid"/>
            <a:headEnd type="none"/>
            <a:tailEnd type="none"/>
          </a:ln>
          <a:effectLst/>
        </p:spPr>
      </p:sp>
      <p:sp>
        <p:nvSpPr>
          <p:cNvPr id="6" name="AutoShape2"/>
          <p:cNvSpPr>
            <a:extLst>
              <a:ext uri="smNativeData">
                <pr:smNativeData xmlns:pr="smNativeData" xmlns="smNativeData" val="SMDATA_16_TmFXYxMAAAAlAAAAywAAAA8BAAAAkAAAAEgAAACQAAAASAAAAAAAAAAAAAAAAAAAAAEAAABQAAAAMzMzMzMz5z8AAAAAAADgPwAAAAAAAOA/AAAAAAAA4D8AAAAAAADgPwAAAAAAAOA/AAAAAAAA4D8AAAAAAADgPwAAAAAAAOA/AAAAAAAA4D8CAAAAjAAAAAEAAAAAAAAAMzOZDf///wgAAAAAAAAAAAAAAAAAAAAAAAAAAAAAAAAAAAAAZAAAAAEAAABAAAAAAAAAAAAAAAAAAAAAAAAAAAAAAAAAAAAAAAAAAAAAAAAAAAAAAAAAAAAAAAAAAAAAAAAAAAAAAAAAAAAAAAAAAAAAAAAAAAAAAAAAAAAAAAAAAAAAFAAAADwAAAABAAAAAAAAAP///wg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g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MzOZBv///wEAAAAAAAAAAAAAAAAAAAAAAAAAAAAAAAAAAAAAAAAAAP///wF/f38AgICAA8zMzADAwP8Af39/AAAAAAAAAAAAAAAAAAAAAAAAAAAAIQAAABgAAAAUAAAAGRQAANAWAADAGQAARxwAAAAAAAAmAAAACAAAAP//////////MAAAABQAAAAAAAAAAAD//wAAAQAAAP//AAABAA=="/>
              </a:ext>
            </a:extLst>
          </p:cNvSpPr>
          <p:nvPr/>
        </p:nvSpPr>
        <p:spPr>
          <a:xfrm rot="5399989">
            <a:off x="3282315" y="3693160"/>
            <a:ext cx="888365" cy="918845"/>
          </a:xfrm>
          <a:prstGeom prst="downArrow">
            <a:avLst>
              <a:gd name="adj1" fmla="val 50000"/>
              <a:gd name="adj2" fmla="val 28444"/>
            </a:avLst>
          </a:prstGeom>
          <a:solidFill>
            <a:schemeClr val="accent2"/>
          </a:solidFill>
          <a:ln w="12700" cap="flat" cmpd="sng" algn="ctr">
            <a:solidFill>
              <a:schemeClr val="bg1"/>
            </a:solidFill>
            <a:prstDash val="solid"/>
            <a:headEnd type="none"/>
            <a:tailEnd type="none"/>
          </a:ln>
          <a:effectLst/>
        </p:spPr>
      </p:sp>
      <p:sp>
        <p:nvSpPr>
          <p:cNvPr id="7" name="AutoShape3"/>
          <p:cNvSpPr>
            <a:extLst>
              <a:ext uri="smNativeData">
                <pr:smNativeData xmlns:pr="smNativeData" xmlns="smNativeData" val="SMDATA_16_TmFXYxMAAAAlAAAAywAAAA8BAAAAkAAAAEgAAACQAAAASAAAAAAAAAAAAAAAAAAAAAEAAABQAAAAMzMzMzMz5z8AAAAAAADgPwAAAAAAAOA/AAAAAAAA4D8AAAAAAADgPwAAAAAAAOA/AAAAAAAA4D8AAAAAAADgPwAAAAAAAOA/AAAAAAAA4D8CAAAAjAAAAAEAAAAAAAAAMzOZDf///wgAAAAAAAAAAAAAAAAAAAAAAAAAAAAAAAAAAAAAZAAAAAEAAABAAAAAAAAAAAAAAAAAAAAAAAAAAAAAAAAAAAAAAAAAAAAAAAAAAAAAAAAAAAAAAAAAAAAAAAAAAAAAAAAAAAAAAAAAAAAAAAAAAAAAAAAAAAAAAAAAAAAAFAAAADwAAAABAAAAAAAAAP///wg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Mm+Y+w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MzOZBv///wEAAAAAAAAAAAAAAAAAAAAAAAAAAAAAAAAAAAAAAAAAAP///wF/f38AgICAA8zMzADAwP8Af39/AAAAAAAAAAAAAAAAAAAAAAAAAAAAIQAAABgAAAAUAAAANg8AACQPAACtFAAAyxQAAAAAAAAmAAAACAAAAP//////////MAAAABQAAAAAAAAAAAD//wAAAQAAAP//AAABAA=="/>
              </a:ext>
            </a:extLst>
          </p:cNvSpPr>
          <p:nvPr/>
        </p:nvSpPr>
        <p:spPr>
          <a:xfrm rot="12782887">
            <a:off x="2472690" y="2461260"/>
            <a:ext cx="888365" cy="918845"/>
          </a:xfrm>
          <a:prstGeom prst="downArrow">
            <a:avLst>
              <a:gd name="adj1" fmla="val 50000"/>
              <a:gd name="adj2" fmla="val 28444"/>
            </a:avLst>
          </a:prstGeom>
          <a:solidFill>
            <a:schemeClr val="accent2"/>
          </a:solidFill>
          <a:ln w="12700" cap="flat" cmpd="sng" algn="ctr">
            <a:solidFill>
              <a:schemeClr val="bg1"/>
            </a:solidFill>
            <a:prstDash val="solid"/>
            <a:headEnd type="none"/>
            <a:tailEnd type="none"/>
          </a:ln>
          <a:effectLst/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Calibri"/>
        <a:ea typeface="SimSun"/>
        <a:cs typeface="Times New Roman"/>
      </a:majorFont>
      <a:minorFont>
        <a:latin typeface="Calibri"/>
        <a:ea typeface="SimSu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DF7986"/>
        </a:accent3>
        <a:accent4>
          <a:srgbClr val="BF59A6"/>
        </a:accent4>
        <a:accent5>
          <a:srgbClr val="9F39C6"/>
        </a:accent5>
        <a:accent6>
          <a:srgbClr val="7F19E6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CACDF"/>
        </a:accent3>
        <a:accent4>
          <a:srgbClr val="9C9CBF"/>
        </a:accent4>
        <a:accent5>
          <a:srgbClr val="7C7C9F"/>
        </a:accent5>
        <a:accent6>
          <a:srgbClr val="5C5C7F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6DA6DF"/>
        </a:accent3>
        <a:accent4>
          <a:srgbClr val="4D86BF"/>
        </a:accent4>
        <a:accent5>
          <a:srgbClr val="2D669F"/>
        </a:accent5>
        <a:accent6>
          <a:srgbClr val="0D467F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ACAC"/>
        </a:accent3>
        <a:accent4>
          <a:srgbClr val="738C8C"/>
        </a:accent4>
        <a:accent5>
          <a:srgbClr val="936C6C"/>
        </a:accent5>
        <a:accent6>
          <a:srgbClr val="B34C4C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6D8FA7"/>
        </a:accent3>
        <a:accent4>
          <a:srgbClr val="8DAF87"/>
        </a:accent4>
        <a:accent5>
          <a:srgbClr val="ADCF67"/>
        </a:accent5>
        <a:accent6>
          <a:srgbClr val="CDEF47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9E9980"/>
        </a:accent3>
        <a:accent4>
          <a:srgbClr val="7EB9A0"/>
        </a:accent4>
        <a:accent5>
          <a:srgbClr val="5EC9C0"/>
        </a:accent5>
        <a:accent6>
          <a:srgbClr val="3EE9E0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209020"/>
        </a:accent3>
        <a:accent4>
          <a:srgbClr val="407040"/>
        </a:accent4>
        <a:accent5>
          <a:srgbClr val="605060"/>
        </a:accent5>
        <a:accent6>
          <a:srgbClr val="80308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666A6B"/>
        </a:accent3>
        <a:accent4>
          <a:srgbClr val="864A8B"/>
        </a:accent4>
        <a:accent5>
          <a:srgbClr val="A62AAB"/>
        </a:accent5>
        <a:accent6>
          <a:srgbClr val="C60ACB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A07E88"/>
        </a:accent3>
        <a:accent4>
          <a:srgbClr val="C05E68"/>
        </a:accent4>
        <a:accent5>
          <a:srgbClr val="E03E48"/>
        </a:accent5>
        <a:accent6>
          <a:srgbClr val="FF1E2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8686DF"/>
        </a:accent3>
        <a:accent4>
          <a:srgbClr val="A6A6BF"/>
        </a:accent4>
        <a:accent5>
          <a:srgbClr val="C6C69F"/>
        </a:accent5>
        <a:accent6>
          <a:srgbClr val="E6E67F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8F7F4F"/>
        </a:accent3>
        <a:accent4>
          <a:srgbClr val="6F9F6F"/>
        </a:accent4>
        <a:accent5>
          <a:srgbClr val="4FBF8F"/>
        </a:accent5>
        <a:accent6>
          <a:srgbClr val="2FDFAF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Marco</cp:lastModifiedBy>
  <cp:revision>0</cp:revision>
  <dcterms:created xsi:type="dcterms:W3CDTF">2022-10-25T03:59:01Z</dcterms:created>
  <dcterms:modified xsi:type="dcterms:W3CDTF">2022-10-25T04:08:46Z</dcterms:modified>
</cp:coreProperties>
</file>