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fntdata" ContentType="application/x-fontdata"/>
  <Default Extension="bmp" ContentType="image/bmp"/>
  <Default Extension="jpeg" ContentType="image/jpeg"/>
  <Default Extension="png" ContentType="image/png"/>
  <Default Extension="gif" ContentType="image/gif"/>
  <Default Extension="tif" ContentType="image/tif"/>
  <Default Extension="emf" ContentType="image/x-emf"/>
  <Default Extension="wmf" ContentType="image/x-wmf"/>
  <Default Extension="pct" ContentType="image/pct"/>
  <Default Extension="pcx" ContentType="image/pcx"/>
  <Default Extension="tga" ContentType="image/tga"/>
  <Default Extension="svg" ContentType="image/svg+xml"/>
  <Default Extension="avi" ContentType="video/avi"/>
  <Default Extension="wmv" ContentType="video/wmv"/>
  <Default Extension="mpg" ContentType="video/mpeg"/>
  <Default Extension="mpeg" ContentType="video/mpeg"/>
  <Default Extension="mp2" ContentType="video/mpeg"/>
  <Default Extension="mp4" ContentType="video/mpeg"/>
  <Default Extension="wma" ContentType="audio/x-ms-wma"/>
  <Default Extension="mid" ContentType="audio/unknown"/>
  <Default Extension="midi" ContentType="audio/unknown"/>
  <Default Extension="rmi" ContentType="audio/unknown"/>
  <Default Extension="mp3" ContentType="audio/unknown"/>
  <Default Extension="wav" ContentType="audio/wav"/>
  <Default Extension="bin" ContentType="application/vnd.openxmlformats-officedocument.oleObjec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</Types>
</file>

<file path=_rels/.rels><?xml version="1.0" encoding="UTF-8" standalone="yes" 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</file>

<file path=ppt/presentation.xml><?xml version="1.0" encoding="utf-8"?>
<p:presentation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>
  <p:sldMasterIdLst>
    <p:sldMasterId id="2147483648" r:id="rId5"/>
  </p:sldMasterIdLst>
  <p:sldIdLst>
    <p:sldId id="256" r:id="rId6"/>
  </p:sldIdLst>
  <p:sldSz cx="12192000" cy="6858000"/>
  <p:notesSz cx="6858000" cy="12192000"/>
  <p:defaultTextStyle>
    <a:lvl1pPr marL="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pitchFamily="0" charset="0"/>
        <a:cs typeface="Times New Roman" pitchFamily="1" charset="0"/>
      </a:defRPr>
    </a:lvl1pPr>
    <a:lvl2pPr marL="4572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pitchFamily="0" charset="0"/>
        <a:cs typeface="Times New Roman" pitchFamily="1" charset="0"/>
      </a:defRPr>
    </a:lvl2pPr>
    <a:lvl3pPr marL="9144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pitchFamily="0" charset="0"/>
        <a:cs typeface="Times New Roman" pitchFamily="1" charset="0"/>
      </a:defRPr>
    </a:lvl3pPr>
    <a:lvl4pPr marL="13716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pitchFamily="0" charset="0"/>
        <a:cs typeface="Times New Roman" pitchFamily="1" charset="0"/>
      </a:defRPr>
    </a:lvl4pPr>
    <a:lvl5pPr marL="18288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pitchFamily="0" charset="0"/>
        <a:cs typeface="Times New Roman" pitchFamily="1" charset="0"/>
      </a:defRPr>
    </a:lvl5pPr>
    <a:lvl6pPr marL="22860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pitchFamily="0" charset="0"/>
        <a:cs typeface="Times New Roman" pitchFamily="1" charset="0"/>
      </a:defRPr>
    </a:lvl6pPr>
    <a:lvl7pPr marL="27432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pitchFamily="0" charset="0"/>
        <a:cs typeface="Times New Roman" pitchFamily="1" charset="0"/>
      </a:defRPr>
    </a:lvl7pPr>
    <a:lvl8pPr marL="32004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pitchFamily="0" charset="0"/>
        <a:cs typeface="Times New Roman" pitchFamily="1" charset="0"/>
      </a:defRPr>
    </a:lvl8pPr>
    <a:lvl9pPr marL="36576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pitchFamily="0" charset="0"/>
        <a:cs typeface="Times New Roman" pitchFamily="1" charset="0"/>
      </a:defRPr>
    </a:lvl9pPr>
  </p:defaultTextStyle>
</p:presentation>
</file>

<file path=ppt/presProps.xml><?xml version="1.0" encoding="utf-8"?>
<p:presentationPr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>
  <p:showPr showNarration="1">
    <p:penClr>
      <a:srgbClr val="0000FF"/>
    </p:penClr>
  </p:showPr>
  <p:extLst>
    <p:ext uri="smNativeData">
      <pr:smAppRevision xmlns:pr="smNativeData" xmlns="smNativeData" dt="1666670926" val="1054" rev64="64" revOS="4"/>
      <pr:smFileRevision xmlns:pr="smNativeData" xmlns="smNativeData" dt="1666670926" val="101"/>
      <pr:guideOptions xmlns:pr="smNativeData" xmlns="smNativeData" dt="1666670926" snapToGrid="1" snapToBorders="1" snapToGuides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>
  <p:slideViewPr>
    <p:cSldViewPr snapToObjects="1" showGuides="1">
      <p:cViewPr>
        <p:scale>
          <a:sx n="100" d="100"/>
          <a:sy n="100" d="100"/>
        </p:scale>
        <p:origin x="-687" y="24"/>
      </p:cViewPr>
      <p:guideLst x="0" y="0"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sorterViewPr>
    <p:cViewPr>
      <p:scale>
        <a:sx n="11" d="100"/>
        <a:sy n="11" d="100"/>
      </p:scale>
      <p:origin x="0" y="0"/>
    </p:cViewPr>
  </p:sorterViewPr>
  <p:notesViewPr>
    <p:cSldViewPr snapToObjects="1" showGuides="1">
      <p:cViewPr>
        <p:scale>
          <a:sx n="100" d="100"/>
          <a:sy n="100" d="100"/>
        </p:scale>
        <p:origin x="-687" y="24"/>
      </p:cViewPr>
    </p:cSldViewPr>
  </p:notesViewPr>
  <p:gridSpacing cx="73477120" cy="73477120"/>
</p:viewPr>
</file>

<file path=ppt/_rels/presentation.xml.rels><?xml version="1.0" encoding="UTF-8" standalone="yes" 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tableStyles" Target="tableStyles.xml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slideMaster" Target="slideMasters/slideMaster1.xml"/><Relationship Id="rId6" Type="http://schemas.openxmlformats.org/officeDocument/2006/relationships/slide" Target="slides/slide1.xml"/></Relationships>
</file>

<file path=ppt/drawings/_rels/vmlDrawing1.vml.rels><?xml version="1.0" encoding="UTF-8" standalone="yes" ?>
<Relationships xmlns="http://schemas.openxmlformats.org/package/2006/relationships"><Relationship Id="rId1" Type="http://schemas.openxmlformats.org/officeDocument/2006/relationships/image" Target="../media/image1.wmf"/><Relationship Id="rId2" Type="http://schemas.openxmlformats.org/officeDocument/2006/relationships/image" Target="../media/image2.wmf"/><Relationship Id="rId3" Type="http://schemas.openxmlformats.org/officeDocument/2006/relationships/image" Target="../media/image3.wmf"/></Relationships>
</file>

<file path=ppt/media/image1.wmf>
</file>

<file path=ppt/media/image2.wmf>
</file>

<file path=ppt/media/image3.wmf>
</file>

<file path=ppt/slideLayouts/_rels/slideLayout1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EAAAAAAAAAMAAAABQAAAAAAAAAAAD//wAAAQAAAP//AAABAA=="/>
              </a:ext>
            </a:extLst>
          </p:cNvSpPr>
          <p:nvPr>
            <p:ph type="ctrTitle"/>
          </p:nvPr>
        </p:nvSpPr>
        <p:spPr>
          <a:xfrm>
            <a:off x="914400" y="2129790"/>
            <a:ext cx="10363200" cy="1470660"/>
          </a:xfrm>
        </p:spPr>
        <p:txBody>
          <a:bodyPr/>
          <a:lstStyle/>
          <a:p>
            <a:pPr/>
            <a:r>
              <a:t>Click to edit Master title style</a:t>
            </a:r>
          </a:p>
        </p:txBody>
      </p:sp>
      <p:sp>
        <p:nvSpPr>
          <p:cNvPr id="3" name="SlideSub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QAsAAOgXAADAPwAAsCIAABAAAAAmAAAACAAAAAGAAAAAAAAAMAAAABQAAAAAAAAAAAD//wAAAQAAAP//AAABAA=="/>
              </a:ext>
            </a:extLst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pPr/>
            <a:r>
              <a:t>Click to edit Master subtitle style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FCC4-8AD9-AE0A-9743-7C5FB20D6129}" type="datetime1">
              <a:t/>
            </a:fld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DFBC-F2D9-AE29-9743-047C910D6151}" type="slidenum">
              <a:t/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vert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G49Ij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pPr/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Q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BARwAAsCUAABAAAAAmAAAACAAAAAIAAAAAAAAAMAAAABQAAAAAAAAAAAD//wAAAQAAAP//AAABAA=="/>
              </a:ext>
            </a:extLst>
          </p:cNvSpPr>
          <p:nvPr>
            <p:ph idx="1"/>
          </p:nvPr>
        </p:nvSpPr>
        <p:spPr/>
        <p:txBody>
          <a:bodyPr vert="vert" wrap="square" numCol="1" spcCol="215900" anchor="t">
            <a:prstTxWarp prst="textNoShape">
              <a:avLst/>
            </a:prstTxWarp>
          </a:bodyPr>
          <a:lstStyle/>
          <a:p>
            <a:pPr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91F2-BCD9-AE67-9743-4A32DF0D611F}" type="datetime1">
              <a:t/>
            </a:fld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GE6c3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AF87-C9D9-AE59-9743-3F0CE10D616A}" type="slidenum">
              <a:t/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vertTitleAnd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CAAAAAQ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YDYAALABAABARwAAsCUAABAAAAAmAAAACAAAAIMAAAAAAAAAMAAAABQAAAAAAAAAAAD//wAAAQAAAP//AAABAA=="/>
              </a:ext>
            </a:extLst>
          </p:cNvSpPr>
          <p:nvPr>
            <p:ph type="title"/>
          </p:nvPr>
        </p:nvSpPr>
        <p:spPr>
          <a:xfrm>
            <a:off x="8839200" y="274320"/>
            <a:ext cx="2743200" cy="5852160"/>
          </a:xfrm>
        </p:spPr>
        <p:txBody>
          <a:bodyPr vert="vert" wrap="square" numCol="1" spcCol="215900" anchor="b">
            <a:prstTxWarp prst="textNoShape">
              <a:avLst/>
            </a:prstTxWarp>
          </a:bodyPr>
          <a:lstStyle/>
          <a:p>
            <a:pPr/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Q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AfNQAAsCUAABAAAAAmAAAACAAAAAMAAAAAAAAAMAAAABQAAAAAAAAAAAD//wAAAQAAAP//AAABAA=="/>
              </a:ext>
            </a:extLst>
          </p:cNvSpPr>
          <p:nvPr>
            <p:ph idx="1"/>
          </p:nvPr>
        </p:nvSpPr>
        <p:spPr>
          <a:xfrm>
            <a:off x="609600" y="274320"/>
            <a:ext cx="8025765" cy="5852160"/>
          </a:xfrm>
        </p:spPr>
        <p:txBody>
          <a:bodyPr vert="vert" wrap="square" numCol="1" spcCol="215900" anchor="t">
            <a:prstTxWarp prst="textNoShape">
              <a:avLst/>
            </a:prstTxWarp>
          </a:bodyPr>
          <a:lstStyle/>
          <a:p>
            <a:pPr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D2EC-A2D9-AE24-9743-54719C0D6101}" type="datetime1">
              <a:t/>
            </a:fld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A364-2AD9-AE55-9743-DC00ED0D6189}" type="slidenum">
              <a:t/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pPr/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BARwAAsCUAABAAAAAmAAAACAAAAAAAAAAAAAAAMAAAABQAAAAAAAAAAAD//wAAAQAAAP//AAABAA=="/>
              </a:ext>
            </a:extLst>
          </p:cNvSpPr>
          <p:nvPr>
            <p:ph idx="1"/>
          </p:nvPr>
        </p:nvSpPr>
        <p:spPr/>
        <p:txBody>
          <a:bodyPr/>
          <a:lstStyle/>
          <a:p>
            <a:pPr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8C3E-70D9-AE7A-9743-862FC20D61D3}" type="datetime1">
              <a:t/>
            </a:fld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9DD9-97D9-AE6B-9743-613ED30D6134}" type="slidenum">
              <a:t/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secHead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7QUAABwbAACtRQAAfSMAABAAAAAmAAAACAAAAIGAAAAAAAAAMAAAABQAAAAAAAAAAAD//wAAAQAAAP//AAABAA=="/>
              </a:ext>
            </a:extLst>
          </p:cNvSpPr>
          <p:nvPr>
            <p:ph type="title"/>
          </p:nvPr>
        </p:nvSpPr>
        <p:spPr>
          <a:xfrm>
            <a:off x="963295" y="4406900"/>
            <a:ext cx="10363200" cy="1362075"/>
          </a:xfrm>
        </p:spPr>
        <p:txBody>
          <a:bodyPr vert="horz" wrap="square" numCol="1" spcCol="215900" anchor="t">
            <a:prstTxWarp prst="textNoShape">
              <a:avLst/>
            </a:prstTxWarp>
          </a:bodyPr>
          <a:lstStyle>
            <a:lvl1pPr algn="l">
              <a:defRPr sz="4000" b="1" cap="all"/>
            </a:lvl1pPr>
          </a:lstStyle>
          <a:p>
            <a:pPr/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7QUAAOERAACtRQAAHBsAABAAAAAmAAAACAAAAIGAAAAAAAAAMAAAABQAAAAAAAAAAAD//wAAAQAAAP//AAABAA=="/>
              </a:ext>
            </a:extLst>
          </p:cNvSpPr>
          <p:nvPr>
            <p:ph idx="1"/>
          </p:nvPr>
        </p:nvSpPr>
        <p:spPr>
          <a:xfrm>
            <a:off x="963295" y="2906395"/>
            <a:ext cx="10363200" cy="1500505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000" cap="none"/>
            </a:lvl1pPr>
            <a:lvl2pPr marL="457200" indent="0">
              <a:buNone/>
              <a:defRPr sz="1800" cap="none"/>
            </a:lvl2pPr>
            <a:lvl3pPr marL="914400" indent="0">
              <a:buNone/>
              <a:defRPr sz="1600" cap="none"/>
            </a:lvl3pPr>
            <a:lvl4pPr marL="1371600" indent="0">
              <a:buNone/>
              <a:defRPr sz="1400" cap="none"/>
            </a:lvl4pPr>
            <a:lvl5pPr marL="1828800" indent="0">
              <a:buNone/>
              <a:defRPr sz="1400" cap="none"/>
            </a:lvl5pPr>
            <a:lvl6pPr marL="2286000" indent="0">
              <a:buNone/>
              <a:defRPr sz="1400" cap="none"/>
            </a:lvl6pPr>
            <a:lvl7pPr marL="2743200" indent="0">
              <a:buNone/>
              <a:defRPr sz="1400" cap="none"/>
            </a:lvl7pPr>
            <a:lvl8pPr marL="3200400" indent="0">
              <a:buNone/>
              <a:defRPr sz="1400" cap="none"/>
            </a:lvl8pPr>
            <a:lvl9pPr marL="3657600" indent="0">
              <a:buNone/>
              <a:defRPr sz="1400" cap="none"/>
            </a:lvl9pPr>
          </a:lstStyle>
          <a:p>
            <a:pPr/>
            <a:r>
              <a:t>Click to edit Master text styles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B8B0-FED9-AE4E-9743-081BF60D615D}" type="datetime1">
              <a:t/>
            </a:fld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BA6E-20D9-AE4C-9743-D619F40D6183}" type="slidenum">
              <a:t/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twoColTx">
  <p:cSld name="Title and two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pPr/>
            <a:r>
              <a:t>Click to edit Master title style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DhJAAAsCUAABAAAAAmAAAACAAAAAGAAAAAAAAAMAAAABQAAAAAAAAAAAD//wAAAQAAAP//AAABAA=="/>
              </a:ext>
            </a:extLst>
          </p:cNvSpPr>
          <p:nvPr>
            <p:ph idx="1"/>
          </p:nvPr>
        </p:nvSpPr>
        <p:spPr>
          <a:xfrm>
            <a:off x="609600" y="1600200"/>
            <a:ext cx="5385435" cy="4526280"/>
          </a:xfrm>
        </p:spPr>
        <p:txBody>
          <a:bodyPr/>
          <a:lstStyle>
            <a:lvl1pPr>
              <a:defRPr sz="2800" cap="none"/>
            </a:lvl1pPr>
            <a:lvl2pPr>
              <a:defRPr sz="2400" cap="none"/>
            </a:lvl2pPr>
            <a:lvl3pPr>
              <a:defRPr sz="2000" cap="none"/>
            </a:lvl3pPr>
            <a:lvl4pPr>
              <a:defRPr sz="1800" cap="none"/>
            </a:lvl4pPr>
            <a:lvl5pPr>
              <a:defRPr sz="1800" cap="none"/>
            </a:lvl5pPr>
            <a:lvl6pPr>
              <a:defRPr sz="1800" cap="none"/>
            </a:lvl6pPr>
            <a:lvl7pPr>
              <a:defRPr sz="1800" cap="none"/>
            </a:lvl7pPr>
            <a:lvl8pPr>
              <a:defRPr sz="1800" cap="none"/>
            </a:lvl8pPr>
            <a:lvl9pPr>
              <a:defRPr sz="1800" cap="none"/>
            </a:lvl9pPr>
          </a:lstStyle>
          <a:p>
            <a:pPr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HyYAANgJAABARwAAsCUAABAAAAAmAAAACAAAAAGAAAAAAAAAMAAAABQAAAAAAAAAAAD//wAAAQAAAP//AAABAA=="/>
              </a:ext>
            </a:extLst>
          </p:cNvSpPr>
          <p:nvPr>
            <p:ph idx="2"/>
          </p:nvPr>
        </p:nvSpPr>
        <p:spPr>
          <a:xfrm>
            <a:off x="6196965" y="1600200"/>
            <a:ext cx="5385435" cy="4526280"/>
          </a:xfrm>
        </p:spPr>
        <p:txBody>
          <a:bodyPr/>
          <a:lstStyle>
            <a:lvl1pPr>
              <a:defRPr sz="2800" cap="none"/>
            </a:lvl1pPr>
            <a:lvl2pPr>
              <a:defRPr sz="2400" cap="none"/>
            </a:lvl2pPr>
            <a:lvl3pPr>
              <a:defRPr sz="2000" cap="none"/>
            </a:lvl3pPr>
            <a:lvl4pPr>
              <a:defRPr sz="1800" cap="none"/>
            </a:lvl4pPr>
            <a:lvl5pPr>
              <a:defRPr sz="1800" cap="none"/>
            </a:lvl5pPr>
            <a:lvl6pPr>
              <a:defRPr sz="1800" cap="none"/>
            </a:lvl6pPr>
            <a:lvl7pPr>
              <a:defRPr sz="1800" cap="none"/>
            </a:lvl7pPr>
            <a:lvl8pPr>
              <a:defRPr sz="1800" cap="none"/>
            </a:lvl8pPr>
            <a:lvl9pPr>
              <a:defRPr sz="1800" cap="none"/>
            </a:lvl9pPr>
          </a:lstStyle>
          <a:p>
            <a:pPr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FD75-3BD9-AE0B-9743-CD5EB30D6198}" type="datetime1">
              <a:t/>
            </a:fld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A0B5-FBD9-AE56-9743-0D03EE0D6158}" type="slidenum">
              <a:t/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twoTxTwoObj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pPr/>
            <a:r>
              <a:t>Click to edit Master title style</a:t>
            </a:r>
          </a:p>
        </p:txBody>
      </p:sp>
      <p:sp>
        <p:nvSpPr>
          <p:cNvPr id="3" name="SlideText3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HEJAADjJAAAYQ0AABAAAAAmAAAACAAAAIGAAAAAAAAAMAAAABQAAAAAAAAAAAD//wAAAQAAAP//AAABAA=="/>
              </a:ext>
            </a:extLst>
          </p:cNvSpPr>
          <p:nvPr>
            <p:ph idx="1"/>
          </p:nvPr>
        </p:nvSpPr>
        <p:spPr>
          <a:xfrm>
            <a:off x="609600" y="1534795"/>
            <a:ext cx="5386705" cy="64008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400" b="1" cap="none"/>
            </a:lvl1pPr>
            <a:lvl2pPr marL="457200" indent="0">
              <a:buNone/>
              <a:defRPr sz="2000" b="1" cap="none"/>
            </a:lvl2pPr>
            <a:lvl3pPr marL="914400" indent="0">
              <a:buNone/>
              <a:defRPr sz="1800" b="1" cap="none"/>
            </a:lvl3pPr>
            <a:lvl4pPr marL="1371600" indent="0">
              <a:buNone/>
              <a:defRPr sz="1600" b="1" cap="none"/>
            </a:lvl4pPr>
            <a:lvl5pPr marL="1828800" indent="0">
              <a:buNone/>
              <a:defRPr sz="1600" b="1" cap="none"/>
            </a:lvl5pPr>
            <a:lvl6pPr marL="2286000" indent="0">
              <a:buNone/>
              <a:defRPr sz="1600" b="1" cap="none"/>
            </a:lvl6pPr>
            <a:lvl7pPr marL="2743200" indent="0">
              <a:buNone/>
              <a:defRPr sz="1600" b="1" cap="none"/>
            </a:lvl7pPr>
            <a:lvl8pPr marL="3200400" indent="0">
              <a:buNone/>
              <a:defRPr sz="1600" b="1" cap="none"/>
            </a:lvl8pPr>
            <a:lvl9pPr marL="3657600" indent="0">
              <a:buNone/>
              <a:defRPr sz="1600" b="1" cap="none"/>
            </a:lvl9pPr>
          </a:lstStyle>
          <a:p>
            <a:pPr/>
            <a:r>
              <a:t>Click to edit Master text styles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GENAADjJAAAsCUAABAAAAAmAAAACAAAAAGAAAAAAAAAMAAAABQAAAAAAAAAAAD//wAAAQAAAP//AAABAA=="/>
              </a:ext>
            </a:extLst>
          </p:cNvSpPr>
          <p:nvPr>
            <p:ph idx="2"/>
          </p:nvPr>
        </p:nvSpPr>
        <p:spPr>
          <a:xfrm>
            <a:off x="609600" y="2174875"/>
            <a:ext cx="5386705" cy="3951605"/>
          </a:xfrm>
        </p:spPr>
        <p:txBody>
          <a:bodyPr/>
          <a:lstStyle>
            <a:lvl1pPr>
              <a:defRPr sz="2400" cap="none"/>
            </a:lvl1pPr>
            <a:lvl2pPr>
              <a:defRPr sz="2000" cap="none"/>
            </a:lvl2pPr>
            <a:lvl3pPr>
              <a:defRPr sz="1800" cap="none"/>
            </a:lvl3pPr>
            <a:lvl4pPr>
              <a:defRPr sz="1600" cap="none"/>
            </a:lvl4pPr>
            <a:lvl5pPr>
              <a:defRPr sz="1600" cap="none"/>
            </a:lvl5pPr>
            <a:lvl6pPr>
              <a:defRPr sz="1600" cap="none"/>
            </a:lvl6pPr>
            <a:lvl7pPr>
              <a:defRPr sz="1600" cap="none"/>
            </a:lvl7pPr>
            <a:lvl8pPr>
              <a:defRPr sz="1600" cap="none"/>
            </a:lvl8pPr>
            <a:lvl9pPr>
              <a:defRPr sz="1600" cap="none"/>
            </a:lvl9pPr>
          </a:lstStyle>
          <a:p>
            <a:pPr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5" name="SlideText2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HSYAAHEJAABARwAAYQ0AABAAAAAmAAAACAAAAIGAAAAAAAAAMAAAABQAAAAAAAAAAAD//wAAAQAAAP//AAABAA=="/>
              </a:ext>
            </a:extLst>
          </p:cNvSpPr>
          <p:nvPr>
            <p:ph idx="3"/>
          </p:nvPr>
        </p:nvSpPr>
        <p:spPr>
          <a:xfrm>
            <a:off x="6195695" y="1534795"/>
            <a:ext cx="5386705" cy="64008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400" b="1" cap="none"/>
            </a:lvl1pPr>
            <a:lvl2pPr marL="457200" indent="0">
              <a:buNone/>
              <a:defRPr sz="2000" b="1" cap="none"/>
            </a:lvl2pPr>
            <a:lvl3pPr marL="914400" indent="0">
              <a:buNone/>
              <a:defRPr sz="1800" b="1" cap="none"/>
            </a:lvl3pPr>
            <a:lvl4pPr marL="1371600" indent="0">
              <a:buNone/>
              <a:defRPr sz="1600" b="1" cap="none"/>
            </a:lvl4pPr>
            <a:lvl5pPr marL="1828800" indent="0">
              <a:buNone/>
              <a:defRPr sz="1600" b="1" cap="none"/>
            </a:lvl5pPr>
            <a:lvl6pPr marL="2286000" indent="0">
              <a:buNone/>
              <a:defRPr sz="1600" b="1" cap="none"/>
            </a:lvl6pPr>
            <a:lvl7pPr marL="2743200" indent="0">
              <a:buNone/>
              <a:defRPr sz="1600" b="1" cap="none"/>
            </a:lvl7pPr>
            <a:lvl8pPr marL="3200400" indent="0">
              <a:buNone/>
              <a:defRPr sz="1600" b="1" cap="none"/>
            </a:lvl8pPr>
            <a:lvl9pPr marL="3657600" indent="0">
              <a:buNone/>
              <a:defRPr sz="1600" b="1" cap="none"/>
            </a:lvl9pPr>
          </a:lstStyle>
          <a:p>
            <a:pPr/>
            <a:r>
              <a:t>Click to edit Master text styles</a:t>
            </a:r>
          </a:p>
        </p:txBody>
      </p:sp>
      <p:sp>
        <p:nvSpPr>
          <p:cNvPr id="6" name="SlideText4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HSYAAGENAABARwAAsCUAABAAAAAmAAAACAAAAAGAAAAAAAAAMAAAABQAAAAAAAAAAAD//wAAAQAAAP//AAABAA=="/>
              </a:ext>
            </a:extLst>
          </p:cNvSpPr>
          <p:nvPr>
            <p:ph idx="4"/>
          </p:nvPr>
        </p:nvSpPr>
        <p:spPr>
          <a:xfrm>
            <a:off x="6195695" y="2174875"/>
            <a:ext cx="5386705" cy="3951605"/>
          </a:xfrm>
        </p:spPr>
        <p:txBody>
          <a:bodyPr/>
          <a:lstStyle>
            <a:lvl1pPr>
              <a:defRPr sz="2400" cap="none"/>
            </a:lvl1pPr>
            <a:lvl2pPr>
              <a:defRPr sz="2000" cap="none"/>
            </a:lvl2pPr>
            <a:lvl3pPr>
              <a:defRPr sz="1800" cap="none"/>
            </a:lvl3pPr>
            <a:lvl4pPr>
              <a:defRPr sz="1600" cap="none"/>
            </a:lvl4pPr>
            <a:lvl5pPr>
              <a:defRPr sz="1600" cap="none"/>
            </a:lvl5pPr>
            <a:lvl6pPr>
              <a:defRPr sz="1600" cap="none"/>
            </a:lvl6pPr>
            <a:lvl7pPr>
              <a:defRPr sz="1600" cap="none"/>
            </a:lvl7pPr>
            <a:lvl8pPr>
              <a:defRPr sz="1600" cap="none"/>
            </a:lvl8pPr>
            <a:lvl9pPr>
              <a:defRPr sz="1600" cap="none"/>
            </a:lvl9pPr>
          </a:lstStyle>
          <a:p>
            <a:pPr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7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87AD-E3D9-AE71-9743-1524C90D6140}" type="datetime1">
              <a:t/>
            </a:fld>
          </a:p>
        </p:txBody>
      </p:sp>
      <p:sp>
        <p:nvSpPr>
          <p:cNvPr id="8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9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8496-D8D9-AE72-9743-2E27CA0D617B}" type="slidenum">
              <a:t/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pPr/>
            <a:r>
              <a:t>Click to edit Master title style</a:t>
            </a:r>
          </a:p>
        </p:txBody>
      </p:sp>
      <p:sp>
        <p:nvSpPr>
          <p:cNvPr id="3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C569-27D9-AE33-9743-D1668B0D6184}" type="datetime1">
              <a:t/>
            </a:fld>
          </a:p>
        </p:txBody>
      </p:sp>
      <p:sp>
        <p:nvSpPr>
          <p:cNvPr id="4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5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A8F1-BFD9-AE5E-9743-490BE60D611C}" type="slidenum">
              <a:t/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E1A7-E9D9-AE17-9743-1F42AF0D614A}" type="datetime1">
              <a:t/>
            </a:fld>
          </a:p>
        </p:txBody>
      </p:sp>
      <p:sp>
        <p:nvSpPr>
          <p:cNvPr id="3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4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9776-38D9-AE61-9743-CE34D90D619B}" type="slidenum">
              <a:t/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obj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K4BAABtHAAA1AgAABAAAAAmAAAACAAAAIGAAAAAAAAAMAAAABQAAAAAAAAAAAD//wAAAQAAAP//AAABAA=="/>
              </a:ext>
            </a:extLst>
          </p:cNvSpPr>
          <p:nvPr>
            <p:ph type="title"/>
          </p:nvPr>
        </p:nvSpPr>
        <p:spPr>
          <a:xfrm>
            <a:off x="609600" y="273050"/>
            <a:ext cx="4011295" cy="116205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algn="l">
              <a:defRPr sz="2000" b="1" cap="none"/>
            </a:lvl1pPr>
          </a:lstStyle>
          <a:p>
            <a:pPr/>
            <a:r>
              <a:t>Click to edit Master title style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Ux0AAK4BAABARwAAsCUAABAAAAAmAAAACAAAAAGAAAAAAAAAMAAAABQAAAAAAAAAAAD//wAAAQAAAP//AAABAA=="/>
              </a:ext>
            </a:extLst>
          </p:cNvSpPr>
          <p:nvPr>
            <p:ph idx="1"/>
          </p:nvPr>
        </p:nvSpPr>
        <p:spPr>
          <a:xfrm>
            <a:off x="4766945" y="273050"/>
            <a:ext cx="6815455" cy="5853430"/>
          </a:xfrm>
        </p:spPr>
        <p:txBody>
          <a:bodyPr/>
          <a:lstStyle>
            <a:lvl1pPr>
              <a:defRPr sz="3200" cap="none"/>
            </a:lvl1pPr>
            <a:lvl2pPr>
              <a:defRPr sz="2800" cap="none"/>
            </a:lvl2pPr>
            <a:lvl3pPr>
              <a:defRPr sz="2400" cap="none"/>
            </a:lvl3pPr>
            <a:lvl4pPr>
              <a:defRPr sz="2000" cap="none"/>
            </a:lvl4pPr>
            <a:lvl5pPr>
              <a:defRPr sz="2000" cap="none"/>
            </a:lvl5pPr>
            <a:lvl6pPr>
              <a:defRPr sz="2000" cap="none"/>
            </a:lvl6pPr>
            <a:lvl7pPr>
              <a:defRPr sz="2000" cap="none"/>
            </a:lvl7pPr>
            <a:lvl8pPr>
              <a:defRPr sz="2000" cap="none"/>
            </a:lvl8pPr>
            <a:lvl9pPr>
              <a:defRPr sz="2000" cap="none"/>
            </a:lvl9pPr>
          </a:lstStyle>
          <a:p>
            <a:pPr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QIAABtHAAAsCUAABAAAAAmAAAACAAAAAGAAAAAAAAAMAAAABQAAAAAAAAAAAD//wAAAQAAAP//AAABAA=="/>
              </a:ext>
            </a:extLst>
          </p:cNvSpPr>
          <p:nvPr>
            <p:ph idx="2"/>
          </p:nvPr>
        </p:nvSpPr>
        <p:spPr>
          <a:xfrm>
            <a:off x="609600" y="1435100"/>
            <a:ext cx="4011295" cy="4691380"/>
          </a:xfrm>
        </p:spPr>
        <p:txBody>
          <a:bodyPr/>
          <a:lstStyle>
            <a:lvl1pPr marL="0" indent="0">
              <a:buNone/>
              <a:defRPr sz="1400" cap="none"/>
            </a:lvl1pPr>
            <a:lvl2pPr marL="457200" indent="0">
              <a:buNone/>
              <a:defRPr sz="1200" cap="none"/>
            </a:lvl2pPr>
            <a:lvl3pPr marL="914400" indent="0">
              <a:buNone/>
              <a:defRPr sz="1000" cap="none"/>
            </a:lvl3pPr>
            <a:lvl4pPr marL="1371600" indent="0">
              <a:buNone/>
              <a:defRPr sz="900" cap="none"/>
            </a:lvl4pPr>
            <a:lvl5pPr marL="1828800" indent="0">
              <a:buNone/>
              <a:defRPr sz="900" cap="none"/>
            </a:lvl5pPr>
            <a:lvl6pPr marL="2286000" indent="0">
              <a:buNone/>
              <a:defRPr sz="900" cap="none"/>
            </a:lvl6pPr>
            <a:lvl7pPr marL="2743200" indent="0">
              <a:buNone/>
              <a:defRPr sz="900" cap="none"/>
            </a:lvl7pPr>
            <a:lvl8pPr marL="3200400" indent="0">
              <a:buNone/>
              <a:defRPr sz="900" cap="none"/>
            </a:lvl8pPr>
            <a:lvl9pPr marL="3657600" indent="0">
              <a:buNone/>
              <a:defRPr sz="900" cap="none"/>
            </a:lvl9pPr>
          </a:lstStyle>
          <a:p>
            <a:pPr/>
            <a:r>
              <a:t>Click to edit Master text styles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F989-C7D9-AE0F-9743-315AB70D6164}" type="datetime1">
              <a:t/>
            </a:fld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NwY0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F058-16D9-AE06-9743-E053BE0D61B5}" type="slidenum">
              <a:t/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type="pic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sw4AAIgdAACzOwAABCEAABAAAAAmAAAACAAAAIGAAAAAAAAAMAAAABQAAAAAAAAAAAD//wAAAQAAAP//AAABAA=="/>
              </a:ext>
            </a:extLst>
          </p:cNvSpPr>
          <p:nvPr>
            <p:ph type="title"/>
          </p:nvPr>
        </p:nvSpPr>
        <p:spPr>
          <a:xfrm>
            <a:off x="2389505" y="4800600"/>
            <a:ext cx="7315200" cy="56642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algn="l">
              <a:defRPr sz="2000" b="1" cap="none"/>
            </a:lvl1pPr>
          </a:lstStyle>
          <a:p>
            <a:pPr/>
            <a:r>
              <a:t>Click to edit Master title style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sw4AAMYDAACzOwAAFh0AABAAAAAmAAAACAAAAAGAAAAAAAAAMAAAABQAAAAAAAAAAAD//wAAAQAAAP//AAABAA=="/>
              </a:ext>
            </a:extLst>
          </p:cNvSpPr>
          <p:nvPr>
            <p:ph idx="1"/>
          </p:nvPr>
        </p:nvSpPr>
        <p:spPr>
          <a:xfrm>
            <a:off x="2389505" y="613410"/>
            <a:ext cx="7315200" cy="4114800"/>
          </a:xfrm>
        </p:spPr>
        <p:txBody>
          <a:bodyPr/>
          <a:lstStyle>
            <a:lvl1pPr marL="0" indent="0">
              <a:buNone/>
              <a:defRPr sz="3200" cap="none"/>
            </a:lvl1pPr>
            <a:lvl2pPr marL="457200" indent="0">
              <a:buNone/>
              <a:defRPr sz="2800" cap="none"/>
            </a:lvl2pPr>
            <a:lvl3pPr marL="914400" indent="0">
              <a:buNone/>
              <a:defRPr sz="2400" cap="none"/>
            </a:lvl3pPr>
            <a:lvl4pPr marL="1371600" indent="0">
              <a:buNone/>
              <a:defRPr sz="2000" cap="none"/>
            </a:lvl4pPr>
            <a:lvl5pPr marL="1828800" indent="0">
              <a:buNone/>
              <a:defRPr sz="2000" cap="none"/>
            </a:lvl5pPr>
            <a:lvl6pPr marL="2286000" indent="0">
              <a:buNone/>
              <a:defRPr sz="2000" cap="none"/>
            </a:lvl6pPr>
            <a:lvl7pPr marL="2743200" indent="0">
              <a:buNone/>
              <a:defRPr sz="2000" cap="none"/>
            </a:lvl7pPr>
            <a:lvl8pPr marL="3200400" indent="0">
              <a:buNone/>
              <a:defRPr sz="2000" cap="none"/>
            </a:lvl8pPr>
            <a:lvl9pPr marL="3657600" indent="0">
              <a:buNone/>
              <a:defRPr sz="2000" cap="none"/>
            </a:lvl9pPr>
          </a:lstStyle>
          <a:p>
            <a:pPr/>
            <a:r>
              <a:t>Click to edit Master text styles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sw4AAAQhAACzOwAA+CUAABAAAAAmAAAACAAAAAGAAAAAAAAAMAAAABQAAAAAAAAAAAD//wAAAQAAAP//AAABAA=="/>
              </a:ext>
            </a:extLst>
          </p:cNvSpPr>
          <p:nvPr>
            <p:ph idx="2"/>
          </p:nvPr>
        </p:nvSpPr>
        <p:spPr>
          <a:xfrm>
            <a:off x="2389505" y="5367020"/>
            <a:ext cx="7315200" cy="805180"/>
          </a:xfrm>
        </p:spPr>
        <p:txBody>
          <a:bodyPr/>
          <a:lstStyle>
            <a:lvl1pPr marL="0" indent="0">
              <a:buNone/>
              <a:defRPr sz="1400" cap="none"/>
            </a:lvl1pPr>
            <a:lvl2pPr marL="457200" indent="0">
              <a:buNone/>
              <a:defRPr sz="1200" cap="none"/>
            </a:lvl2pPr>
            <a:lvl3pPr marL="914400" indent="0">
              <a:buNone/>
              <a:defRPr sz="1000" cap="none"/>
            </a:lvl3pPr>
            <a:lvl4pPr marL="1371600" indent="0">
              <a:buNone/>
              <a:defRPr sz="900" cap="none"/>
            </a:lvl4pPr>
            <a:lvl5pPr marL="1828800" indent="0">
              <a:buNone/>
              <a:defRPr sz="900" cap="none"/>
            </a:lvl5pPr>
            <a:lvl6pPr marL="2286000" indent="0">
              <a:buNone/>
              <a:defRPr sz="900" cap="none"/>
            </a:lvl6pPr>
            <a:lvl7pPr marL="2743200" indent="0">
              <a:buNone/>
              <a:defRPr sz="900" cap="none"/>
            </a:lvl7pPr>
            <a:lvl8pPr marL="3200400" indent="0">
              <a:buNone/>
              <a:defRPr sz="900" cap="none"/>
            </a:lvl8pPr>
            <a:lvl9pPr marL="3657600" indent="0">
              <a:buNone/>
              <a:defRPr sz="900" cap="none"/>
            </a:lvl9pPr>
          </a:lstStyle>
          <a:p>
            <a:pPr/>
            <a:r>
              <a:t>Click to edit Master text styles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pPr/>
            <a:fld id="{34FBEE13-5DD9-AE18-9743-AB4DA00D61FE}" type="datetime1">
              <a:t/>
            </a:fld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pPr/>
            <a:r>
              <a:t/>
            </a:r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pPr/>
            <a:fld id="{34FBC978-36D9-AE3F-9743-C06A870D6195}" type="slidenum">
              <a:t/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>
  <p:cSld name="Default design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P//////////MAAAABQAAAAAAAAAAAD//wAAAQAAAP//AAABAA=="/>
              </a:ext>
            </a:extLst>
          </p:cNvSpPr>
          <p:nvPr>
            <p:ph type="title"/>
          </p:nvPr>
        </p:nvSpPr>
        <p:spPr>
          <a:xfrm>
            <a:off x="609600" y="274320"/>
            <a:ext cx="10972800" cy="114300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/>
          <a:p>
            <a:pPr/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BARwAAsCUAABAAAAAmAAAACAAAAP//////////MAAAABQAAAAAAAAAAAD//wAAAQAAAP//AAABAA=="/>
              </a:ext>
            </a:extLst>
          </p:cNvSpPr>
          <p:nvPr>
            <p:ph type="body" idx="1"/>
          </p:nvPr>
        </p:nvSpPr>
        <p:spPr>
          <a:xfrm>
            <a:off x="609600" y="1600200"/>
            <a:ext cx="10972800" cy="452628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t">
            <a:prstTxWarp prst="textNoShape">
              <a:avLst/>
            </a:prstTxWarp>
          </a:bodyPr>
          <a:lstStyle/>
          <a:p>
            <a:pPr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P//////////MAAAABQAAAAAAAAAAAD//wAAAQAAAP//AAABAA=="/>
              </a:ext>
            </a:extLst>
          </p:cNvSpPr>
          <p:nvPr>
            <p:ph type="dt" sz="quarter" idx="2"/>
          </p:nvPr>
        </p:nvSpPr>
        <p:spPr>
          <a:xfrm>
            <a:off x="609600" y="6356985"/>
            <a:ext cx="2844165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l">
              <a:defRPr sz="1200" cap="none"/>
            </a:lvl1pPr>
          </a:lstStyle>
          <a:p>
            <a:pPr/>
            <a:fld id="{34FBD47A-34D9-AE22-9743-C2779A0D6197}" type="datetime1">
              <a:t/>
            </a:fld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P//////////MAAAABQAAAAAAAAAAAD//wAAAQAAAP//AAABAA=="/>
              </a:ext>
            </a:extLst>
          </p:cNvSpPr>
          <p:nvPr>
            <p:ph type="ftr" sz="quarter" idx="3"/>
          </p:nvPr>
        </p:nvSpPr>
        <p:spPr>
          <a:xfrm>
            <a:off x="4166235" y="6356985"/>
            <a:ext cx="3859530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ctr">
              <a:defRPr sz="1200" cap="none"/>
            </a:lvl1pPr>
          </a:lstStyle>
          <a:p>
            <a:pPr/>
            <a:r>
              <a:t/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pr="smNativeData" xmlns="smNativeData" val="SMDATA_16_TmFXY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P////8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P//////////MAAAABQAAAAAAAAAAAD//wAAAQAAAP//AAABAA=="/>
              </a:ext>
            </a:extLst>
          </p:cNvSpPr>
          <p:nvPr>
            <p:ph type="sldNum" sz="quarter" idx="4"/>
          </p:nvPr>
        </p:nvSpPr>
        <p:spPr>
          <a:xfrm>
            <a:off x="8738235" y="6356985"/>
            <a:ext cx="2844165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r">
              <a:defRPr sz="1200" cap="none"/>
            </a:lvl1pPr>
          </a:lstStyle>
          <a:p>
            <a:pPr/>
            <a:fld id="{34FBD707-49D9-AE21-9743-BF74990D61EA}" type="slidenum">
              <a:t/>
            </a:fld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marR="0" indent="0" algn="ctr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4400" b="0" i="0" u="none" strike="noStrike" kern="1" cap="none" spc="0" baseline="0">
          <a:solidFill>
            <a:schemeClr val="tx2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1pPr>
      <a:lvl2pPr marL="457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2pPr>
      <a:lvl3pPr marL="914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3pPr>
      <a:lvl4pPr marL="1371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4pPr>
      <a:lvl5pPr marL="18288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5pPr>
      <a:lvl6pPr marL="22860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6pPr>
      <a:lvl7pPr marL="2743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7pPr>
      <a:lvl8pPr marL="3200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8pPr>
      <a:lvl9pPr marL="3657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9pPr>
    </p:titleStyle>
    <p:bodyStyle>
      <a:lvl1pPr marL="342900" marR="0" indent="-3429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32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1pPr>
      <a:lvl2pPr marL="742950" marR="0" indent="-28575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–"/>
        <a:tabLst/>
        <a:defRPr sz="2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2pPr>
      <a:lvl3pPr marL="11430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4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3pPr>
      <a:lvl4pPr marL="16002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–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4pPr>
      <a:lvl5pPr marL="20574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»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5pPr>
      <a:lvl6pPr marL="25146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6pPr>
      <a:lvl7pPr marL="29718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7pPr>
      <a:lvl8pPr marL="34290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8pPr>
      <a:lvl9pPr marL="38862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9pPr>
    </p:bodyStyle>
    <p:otherStyle>
      <a:lvl1pPr marL="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1pPr>
      <a:lvl2pPr marL="457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2pPr>
      <a:lvl3pPr marL="914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3pPr>
      <a:lvl4pPr marL="1371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4pPr>
      <a:lvl5pPr marL="18288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5pPr>
      <a:lvl6pPr marL="22860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6pPr>
      <a:lvl7pPr marL="2743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7pPr>
      <a:lvl8pPr marL="3200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8pPr>
      <a:lvl9pPr marL="3657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pitchFamily="0" charset="0"/>
          <a:cs typeface="Times New Roman" pitchFamily="1" charset="0"/>
        </a:defRPr>
      </a:lvl9pPr>
    </p:otherStyle>
  </p:txStyles>
</p:sldMaster>
</file>

<file path=ppt/slides/_rels/slide1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vmlDrawing" Target="../drawings/vmlDrawing1.vml"/><Relationship Id="rId3" Type="http://schemas.openxmlformats.org/officeDocument/2006/relationships/oleObject" Target="../embeddings/oleObject1.bin"/><Relationship Id="rId4" Type="http://schemas.openxmlformats.org/officeDocument/2006/relationships/oleObject" Target="../embeddings/oleObject2.bin"/><Relationship Id="rId5" Type="http://schemas.openxmlformats.org/officeDocument/2006/relationships/oleObject" Target="../embeddings/oleObject3.bin"/></Relationships>
</file>

<file path=ppt/slides/slide1.xml><?xml version="1.0" encoding="utf-8"?>
<p:sld xmlns:p="http://schemas.openxmlformats.org/presentationml/2006/main" xmlns:mc="http://schemas.openxmlformats.org/markup-compatibility/2006" xmlns:p14="http://schemas.microsoft.com/office/powerpoint/2010/main" xmlns:p15="http://schemas.microsoft.com/office/powerpoint/2012/main" xmlns:r="http://schemas.openxmlformats.org/officeDocument/2006/relationships" xmlns:a="http://schemas.openxmlformats.org/drawingml/2006/main" mc:Ignorable="p14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LEObject1"/>
          <p:cNvGraphicFramePr>
            <a:extLst>
              <a:ext uri="smNativeData">
                <pr:smNativeData xmlns:pr="smNativeData" xmlns="smNativeData" val="SMDATA_18_TmFXYxMAAAAlAAAAMg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AcAAAA4AAAAAAAAAAAAAAAAAAAA////AAAAAAAAAAAAAAAAAAAAAAAAAAAAAAAAAAAAAABkAAAAZAAAAAEAAAAjAAAABAAAAGQAAAAXAAAAFAAAAAAAAAAAAAAA/38AAP9/AAAAAAAACQAAAAQAAACAmtKiHgAAAGgAAAAAAAAAAAAAAAAAAAAAAAAAAAAAABAnAAAQJwAAAAAAAAAAAAAAAAAAAAAAAAAAAAAAAAAAAAAAAAAAAAAUAAAAAAAAAMDA/wAAAAAAZAAAADIAAAAAAAAAZAAAAAAAAAB/f38AAAAAACIAAAAYAAAAAAAAAAAAAAAAAAAAAAAAAAAAAAAAAAAAJAAAACQAAAAAAAAABwAAAAAAAAAAAAAAAAAAAAAAAAAAAAAAAAAAAH9/fwAlAAAAWAAAAAAAAAAAAAAAAAAAAAAAAAAAAAAAAAAAAAAAAAAAAAAAAAAAAAAAAAAAAAAAPwAAAAAAAACghgEAAAAAAAAAAAAAAAAADAAAAAEAAAAAAAAAAAAAAAAAAAAfAAAAVAAAALvg4wX///8BAAAAAAAAAAAAAAAAAAAAAAAAAAAAAAAAAAAAAAAAAAAAAAACf39/AICAgAPMzMwAwMD/AH9/fwAAAAAAAAAAAAAAAAD///8AAAAAACEAAAAYAAAAFAAAAFUQAAD4AwAAgx0AAFUQAAAAAAAAJgAAAAgAAAD//////////zAAAAAUAAAAAAAAAAAA//8AAAEAAAD//wAAAQA="/>
              </a:ext>
            </a:extLst>
          </p:cNvGraphicFramePr>
          <p:nvPr/>
        </p:nvGraphicFramePr>
        <p:xfrm>
          <a:off x="2654935" y="645160"/>
          <a:ext cx="2142490" cy="2009775"/>
        </p:xfrm>
        <a:graphic>
          <a:graphicData uri="http://schemas.openxmlformats.org/presentationml/2006/ole">
            <p:oleObj spid="_x0000_s1026" name="Paint.Picture" r:id="rId3" imgW="9753600" imgH="9753600" progId="Paint.Picture">
              <p:embed/>
            </p:oleObj>
          </a:graphicData>
        </a:graphic>
      </p:graphicFrame>
      <p:graphicFrame>
        <p:nvGraphicFramePr>
          <p:cNvPr id="3" name="OLEObject2"/>
          <p:cNvGraphicFramePr>
            <a:extLst>
              <a:ext uri="smNativeData">
                <pr:smNativeData xmlns:pr="smNativeData" xmlns="smNativeData" val="SMDATA_18_TmFXYxMAAAAlAAAAMg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AcAAAA4AAAAAAAAAAAAAAAAAAAA////AAAAAAAAAAAAAAAAAAAAAAAAAAAAAAAAAAAAAABkAAAAZAAAAAEAAAAjAAAABAAAAGQAAAAXAAAAFAAAAAAAAAAAAAAA/38AAP9/AAAAAAAACQAAAAQAAABtAAAAHgAAAGgAAAAAAAAAAAAAAAAAAAAAAAAAAAAAABAnAAAQJwAAAAAAAAAAAAAAAAAAAAAAAAAAAAAAAAAAAAAAAAAAAAAUAAAAAAAAAMDA/wAAAAAAZAAAADIAAAAAAAAAZAAAAAAAAAB/f38AAAAAACIAAAAYAAAAAAAAAAAAAAAAAAAAAAAAAAAAAAAAAAAAJAAAACQAAAAAAAAABwAAAAAAAAAAAAAAAAAAAAAAAAAAAAAAAAAAAH9/fwAlAAAAWAAAAAAAAAAAAAAAAAAAAAAAAAAAAAAAAAAAAAAAAAAAAAAAAAAAAAAAAAAAAAAAPwAAAAAAAACghgEAAAAAAAAAAAAAAAAADAAAAAEAAAAAAAAAAAAAAAAAAAAfAAAAVAAAALvg4wX///8BAAAAAAAAAAAAAAAAAAAAAAAAAAAAAAAAAAAAAAAAAAAAAAACf39/AICAgAPMzMwAwMD/AH9/fwAAAAAAAAAAAAAAAAD///8AAAAAACEAAAAYAAAAFAAAAJEaAAAHFAAAVicAAJ8gAAAAAAAAJgAAAAgAAAD//////////zAAAAAUAAAAAAAAAAAA//8AAAEAAAD//wAAAQA="/>
              </a:ext>
            </a:extLst>
          </p:cNvGraphicFramePr>
          <p:nvPr/>
        </p:nvGraphicFramePr>
        <p:xfrm>
          <a:off x="4318635" y="3255645"/>
          <a:ext cx="2075815" cy="2047240"/>
        </p:xfrm>
        <a:graphic>
          <a:graphicData uri="http://schemas.openxmlformats.org/presentationml/2006/ole">
            <p:oleObj spid="_x0000_s1027" name="Paint.Picture" r:id="rId4" imgW="9753600" imgH="9753600" progId="Paint.Picture">
              <p:embed/>
            </p:oleObj>
          </a:graphicData>
        </a:graphic>
      </p:graphicFrame>
      <p:graphicFrame>
        <p:nvGraphicFramePr>
          <p:cNvPr id="4" name="OLEObject3"/>
          <p:cNvGraphicFramePr>
            <a:extLst>
              <a:ext uri="smNativeData">
                <pr:smNativeData xmlns:pr="smNativeData" xmlns="smNativeData" val="SMDATA_18_TmFXYxMAAAAlAAAAMg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AcAAAA4AAAAAAAAAAAAAAAAAAAA////AAAAAAAAAAAAAAAAAAAAAAAAAAAAAAAAAAAAAABkAAAAZAAAAAEAAAAjAAAABAAAAGQAAAAXAAAAFAAAAAAAAAAAAAAA/38AAP9/AAAAAAAACQAAAAQAAAAAAQABHgAAAGgAAAAAAAAAAAAAAAAAAAAAAAAAAAAAABAnAAAQJwAAAAAAAAAAAAAAAAAAAAAAAAAAAAAAAAAAAAAAAAAAAAAUAAAAAAAAAMDA/wAAAAAAZAAAADIAAAAAAAAAZAAAAAAAAAB/f38AAAAAACIAAAAYAAAAAAAAAAAAAAAAAAAAAAAAAAAAAAAAAAAAJAAAACQAAAAAAAAABwAAAAAAAAAAAAAAAAAAAAAAAAAAAAAAAAAAAH9/fwAlAAAAWAAAAAAAAAAAAAAAAAAAAAAAAAAAAAAAAAAAAAAAAAAAAAAAAAAAAAAAAAAAAAAAPwAAAAAAAACghgEAAAAAAAAAAAAAAAAADAAAAAEAAAAAAAAAAAAAAAAAAAAfAAAAVAAAALvg4wX///8BAAAAAAAAAAAAAAAAAAAAAAAAAAAAAAAAAAAAAAAAAAAAAAACf39/AICAgAPMzMwAwMD/AH9/fwAAAAAAAAAAAAAAAAD///8AAAAAACEAAAAYAAAAFAAAALkGAAD4EwAAqxMAAJ8gAAAAAAAAJgAAAAgAAAD//////////zAAAAAUAAAAAAAAAAAA//8AAAEAAAD//wAAAQA="/>
              </a:ext>
            </a:extLst>
          </p:cNvGraphicFramePr>
          <p:nvPr/>
        </p:nvGraphicFramePr>
        <p:xfrm>
          <a:off x="1092835" y="3246120"/>
          <a:ext cx="2104390" cy="2056765"/>
        </p:xfrm>
        <a:graphic>
          <a:graphicData uri="http://schemas.openxmlformats.org/presentationml/2006/ole">
            <p:oleObj spid="_x0000_s1028" name="Paint.Picture" r:id="rId5" imgW="9753600" imgH="9753600" progId="Paint.Picture">
              <p:embed/>
            </p:oleObj>
          </a:graphicData>
        </a:graphic>
      </p:graphicFrame>
      <p:sp>
        <p:nvSpPr>
          <p:cNvPr id="5" name="AutoShape1"/>
          <p:cNvSpPr>
            <a:extLst>
              <a:ext uri="smNativeData">
                <pr:smNativeData xmlns:pr="smNativeData" xmlns="smNativeData" val="SMDATA_16_TmFXYxMAAAAlAAAAywAAAA8BAAAAkAAAAEgAAACQAAAASAAAAAAAAAAAAAAAAAAAAAEAAABQAAAAMzMzMzMz5z8AAAAAAADgPwAAAAAAAOA/AAAAAAAA4D8AAAAAAADgPwAAAAAAAOA/AAAAAAAA4D8AAAAAAADgPwAAAAAAAOA/AAAAAAAA4D8CAAAAjAAAAAEAAAAAAAAAMzOZDf///wgAAAAAAAAAAAAAAAAAAAAAAAAAAAAAAAAAAAAAZAAAAAEAAABAAAAAAAAAAAAAAAAAAAAAAAAAAAAAAAAAAAAAAAAAAAAAAAAAAAAAAAAAAAAAAAAAAAAAAAAAAAAAAAAAAAAAAAAAAAAAAAAAAAAAAAAAAAAAAAAAAAAAFAAAADwAAAABAAAAAAAAAP///wg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MzOZBv///wEAAAAAAAAAAAAAAAAAAAAAAAAAAAAAAAAAAAAAAAAAAP///wF/f38AgICAA8zMzADAwP8Af39/AAAAAAAAAAAAAAAAAAAAAAAAAAAAIQAAABgAAAAUAAAAYxkAACkPAADaHgAA0BQAAAAAAAAmAAAACAAAAP//////////MAAAABQAAAAAAAAAAAD//wAAAQAAAP//AAABAA=="/>
              </a:ext>
            </a:extLst>
          </p:cNvSpPr>
          <p:nvPr/>
        </p:nvSpPr>
        <p:spPr>
          <a:xfrm rot="19289697">
            <a:off x="4126865" y="2464435"/>
            <a:ext cx="888365" cy="918845"/>
          </a:xfrm>
          <a:prstGeom prst="downArrow">
            <a:avLst>
              <a:gd name="adj1" fmla="val 50000"/>
              <a:gd name="adj2" fmla="val 28444"/>
            </a:avLst>
          </a:prstGeom>
          <a:solidFill>
            <a:schemeClr val="accent2"/>
          </a:solidFill>
          <a:ln w="12700" cap="flat" cmpd="sng" algn="ctr">
            <a:solidFill>
              <a:schemeClr val="bg1"/>
            </a:solidFill>
            <a:prstDash val="solid"/>
            <a:headEnd type="none"/>
            <a:tailEnd type="none"/>
          </a:ln>
          <a:effectLst/>
        </p:spPr>
      </p:sp>
      <p:sp>
        <p:nvSpPr>
          <p:cNvPr id="6" name="AutoShape2"/>
          <p:cNvSpPr>
            <a:extLst>
              <a:ext uri="smNativeData">
                <pr:smNativeData xmlns:pr="smNativeData" xmlns="smNativeData" val="SMDATA_16_TmFXYxMAAAAlAAAAywAAAA8BAAAAkAAAAEgAAACQAAAASAAAAAAAAAAAAAAAAAAAAAEAAABQAAAAMzMzMzMz5z8AAAAAAADgPwAAAAAAAOA/AAAAAAAA4D8AAAAAAADgPwAAAAAAAOA/AAAAAAAA4D8AAAAAAADgPwAAAAAAAOA/AAAAAAAA4D8CAAAAjAAAAAEAAAAAAAAAMzOZDf///wgAAAAAAAAAAAAAAAAAAAAAAAAAAAAAAAAAAAAAZAAAAAEAAABAAAAAAAAAAAAAAAAAAAAAAAAAAAAAAAAAAAAAAAAAAAAAAAAAAAAAAAAAAAAAAAAAAAAAAAAAAAAAAAAAAAAAAAAAAAAAAAAAAAAAAAAAAAAAAAAAAAAAFAAAADwAAAABAAAAAAAAAP///wg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Pg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MzOZBv///wEAAAAAAAAAAAAAAAAAAAAAAAAAAAAAAAAAAAAAAAAAAP///wF/f38AgICAA8zMzADAwP8Af39/AAAAAAAAAAAAAAAAAAAAAAAAAAAAIQAAABgAAAAUAAAAGRQAANAWAADAGQAARxwAAAAAAAAmAAAACAAAAP//////////MAAAABQAAAAAAAAAAAD//wAAAQAAAP//AAABAA=="/>
              </a:ext>
            </a:extLst>
          </p:cNvSpPr>
          <p:nvPr/>
        </p:nvSpPr>
        <p:spPr>
          <a:xfrm rot="5399989">
            <a:off x="3282315" y="3693160"/>
            <a:ext cx="888365" cy="918845"/>
          </a:xfrm>
          <a:prstGeom prst="downArrow">
            <a:avLst>
              <a:gd name="adj1" fmla="val 50000"/>
              <a:gd name="adj2" fmla="val 28444"/>
            </a:avLst>
          </a:prstGeom>
          <a:solidFill>
            <a:schemeClr val="accent2"/>
          </a:solidFill>
          <a:ln w="12700" cap="flat" cmpd="sng" algn="ctr">
            <a:solidFill>
              <a:schemeClr val="bg1"/>
            </a:solidFill>
            <a:prstDash val="solid"/>
            <a:headEnd type="none"/>
            <a:tailEnd type="none"/>
          </a:ln>
          <a:effectLst/>
        </p:spPr>
      </p:sp>
      <p:sp>
        <p:nvSpPr>
          <p:cNvPr id="7" name="AutoShape3"/>
          <p:cNvSpPr>
            <a:extLst>
              <a:ext uri="smNativeData">
                <pr:smNativeData xmlns:pr="smNativeData" xmlns="smNativeData" val="SMDATA_16_TmFXYxMAAAAlAAAAywAAAA8BAAAAkAAAAEgAAACQAAAASAAAAAAAAAAAAAAAAAAAAAEAAABQAAAAMzMzMzMz5z8AAAAAAADgPwAAAAAAAOA/AAAAAAAA4D8AAAAAAADgPwAAAAAAAOA/AAAAAAAA4D8AAAAAAADgPwAAAAAAAOA/AAAAAAAA4D8CAAAAjAAAAAEAAAAAAAAAMzOZDf///wgAAAAAAAAAAAAAAAAAAAAAAAAAAAAAAAAAAAAAZAAAAAEAAABAAAAAAAAAAAAAAAAAAAAAAAAAAAAAAAAAAAAAAAAAAAAAAAAAAAAAAAAAAAAAAAAAAAAAAAAAAAAAAAAAAAAAAAAAAAAAAAAAAAAAAAAAAAAAAAAAAAAAFAAAADwAAAABAAAAAAAAAP///wg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Mm+Y+w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MzOZBv///wEAAAAAAAAAAAAAAAAAAAAAAAAAAAAAAAAAAAAAAAAAAP///wF/f38AgICAA8zMzADAwP8Af39/AAAAAAAAAAAAAAAAAAAAAAAAAAAAIQAAABgAAAAUAAAANg8AACQPAACtFAAAyxQAAAAAAAAmAAAACAAAAP//////////MAAAABQAAAAAAAAAAAD//wAAAQAAAP//AAABAA=="/>
              </a:ext>
            </a:extLst>
          </p:cNvSpPr>
          <p:nvPr/>
        </p:nvSpPr>
        <p:spPr>
          <a:xfrm rot="12782887">
            <a:off x="2472690" y="2461260"/>
            <a:ext cx="888365" cy="918845"/>
          </a:xfrm>
          <a:prstGeom prst="downArrow">
            <a:avLst>
              <a:gd name="adj1" fmla="val 50000"/>
              <a:gd name="adj2" fmla="val 28444"/>
            </a:avLst>
          </a:prstGeom>
          <a:solidFill>
            <a:schemeClr val="accent2"/>
          </a:solidFill>
          <a:ln w="12700" cap="flat" cmpd="sng" algn="ctr">
            <a:solidFill>
              <a:schemeClr val="bg1"/>
            </a:solidFill>
            <a:prstDash val="solid"/>
            <a:headEnd type="none"/>
            <a:tailEnd type="none"/>
          </a:ln>
          <a:effectLst/>
        </p:spPr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sentation">
  <a:themeElements>
    <a:clrScheme name="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535379"/>
      </a:accent3>
      <a:accent4>
        <a:srgbClr val="737359"/>
      </a:accent4>
      <a:accent5>
        <a:srgbClr val="939339"/>
      </a:accent5>
      <a:accent6>
        <a:srgbClr val="B3B319"/>
      </a:accent6>
      <a:hlink>
        <a:srgbClr val="009999"/>
      </a:hlink>
      <a:folHlink>
        <a:srgbClr val="99CC00"/>
      </a:folHlink>
    </a:clrScheme>
    <a:fontScheme name="Presentation">
      <a:majorFont>
        <a:latin typeface="Calibri"/>
        <a:ea typeface="SimSun"/>
        <a:cs typeface="Times New Roman"/>
      </a:majorFont>
      <a:minorFont>
        <a:latin typeface="Calibri"/>
        <a:ea typeface="SimSun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>
        <a:prstTxWarp prst="textNoShape">
          <a:avLst/>
        </a:prstTxWarp>
        <a:noAutofit/>
      </a:bodyPr>
      <a:lstStyle>
        <a:defPPr>
          <a:defRPr/>
        </a:defPPr>
      </a:lstStyle>
      <a:style>
        <a:lnRef idx="0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DF7986"/>
        </a:accent3>
        <a:accent4>
          <a:srgbClr val="BF59A6"/>
        </a:accent4>
        <a:accent5>
          <a:srgbClr val="9F39C6"/>
        </a:accent5>
        <a:accent6>
          <a:srgbClr val="7F19E6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ACACDF"/>
        </a:accent3>
        <a:accent4>
          <a:srgbClr val="9C9CBF"/>
        </a:accent4>
        <a:accent5>
          <a:srgbClr val="7C7C9F"/>
        </a:accent5>
        <a:accent6>
          <a:srgbClr val="5C5C7F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6DA6DF"/>
        </a:accent3>
        <a:accent4>
          <a:srgbClr val="4D86BF"/>
        </a:accent4>
        <a:accent5>
          <a:srgbClr val="2D669F"/>
        </a:accent5>
        <a:accent6>
          <a:srgbClr val="0D467F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53ACAC"/>
        </a:accent3>
        <a:accent4>
          <a:srgbClr val="738C8C"/>
        </a:accent4>
        <a:accent5>
          <a:srgbClr val="936C6C"/>
        </a:accent5>
        <a:accent6>
          <a:srgbClr val="B34C4C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6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6D8FA7"/>
        </a:accent3>
        <a:accent4>
          <a:srgbClr val="8DAF87"/>
        </a:accent4>
        <a:accent5>
          <a:srgbClr val="ADCF67"/>
        </a:accent5>
        <a:accent6>
          <a:srgbClr val="CDEF47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7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9E9980"/>
        </a:accent3>
        <a:accent4>
          <a:srgbClr val="7EB9A0"/>
        </a:accent4>
        <a:accent5>
          <a:srgbClr val="5EC9C0"/>
        </a:accent5>
        <a:accent6>
          <a:srgbClr val="3EE9E0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8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209020"/>
        </a:accent3>
        <a:accent4>
          <a:srgbClr val="407040"/>
        </a:accent4>
        <a:accent5>
          <a:srgbClr val="605060"/>
        </a:accent5>
        <a:accent6>
          <a:srgbClr val="80308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9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666A6B"/>
        </a:accent3>
        <a:accent4>
          <a:srgbClr val="864A8B"/>
        </a:accent4>
        <a:accent5>
          <a:srgbClr val="A62AAB"/>
        </a:accent5>
        <a:accent6>
          <a:srgbClr val="C60ACB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0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A07E88"/>
        </a:accent3>
        <a:accent4>
          <a:srgbClr val="C05E68"/>
        </a:accent4>
        <a:accent5>
          <a:srgbClr val="E03E48"/>
        </a:accent5>
        <a:accent6>
          <a:srgbClr val="FF1E2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1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8686DF"/>
        </a:accent3>
        <a:accent4>
          <a:srgbClr val="A6A6BF"/>
        </a:accent4>
        <a:accent5>
          <a:srgbClr val="C6C69F"/>
        </a:accent5>
        <a:accent6>
          <a:srgbClr val="E6E67F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2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8F7F4F"/>
        </a:accent3>
        <a:accent4>
          <a:srgbClr val="6F9F6F"/>
        </a:accent4>
        <a:accent5>
          <a:srgbClr val="4FBF8F"/>
        </a:accent5>
        <a:accent6>
          <a:srgbClr val="2FDFAF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Marco</cp:lastModifiedBy>
  <cp:revision>0</cp:revision>
  <dcterms:created xsi:type="dcterms:W3CDTF">2022-10-25T03:59:01Z</dcterms:created>
  <dcterms:modified xsi:type="dcterms:W3CDTF">2022-10-25T04:08:46Z</dcterms:modified>
</cp:coreProperties>
</file>